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7"/>
  </p:notesMasterIdLst>
  <p:sldIdLst>
    <p:sldId id="256" r:id="rId2"/>
    <p:sldId id="284" r:id="rId3"/>
    <p:sldId id="257" r:id="rId4"/>
    <p:sldId id="258" r:id="rId5"/>
    <p:sldId id="259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1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9BD234-E686-45B1-BB1E-AFA2AC851949}" type="doc">
      <dgm:prSet loTypeId="urn:microsoft.com/office/officeart/2005/8/layout/chart3" loCatId="relationship" qsTypeId="urn:microsoft.com/office/officeart/2005/8/quickstyle/simple1" qsCatId="simple" csTypeId="urn:microsoft.com/office/officeart/2005/8/colors/colorful4" csCatId="colorful" phldr="1"/>
      <dgm:spPr/>
    </dgm:pt>
    <dgm:pt modelId="{EC0D1B30-1E09-446E-AEAB-39F0E021545F}">
      <dgm:prSet phldrT="[Texto]"/>
      <dgm:spPr/>
      <dgm:t>
        <a:bodyPr/>
        <a:lstStyle/>
        <a:p>
          <a:r>
            <a:rPr lang="ca-ES"/>
            <a:t>SERVEI DE JOVENTUT</a:t>
          </a:r>
        </a:p>
      </dgm:t>
    </dgm:pt>
    <dgm:pt modelId="{7405E3A9-5FF0-4915-8D04-B9F8A9173C27}" type="parTrans" cxnId="{00B9CE60-6828-481F-BAA1-9975E8C4C877}">
      <dgm:prSet/>
      <dgm:spPr/>
      <dgm:t>
        <a:bodyPr/>
        <a:lstStyle/>
        <a:p>
          <a:endParaRPr lang="ca-ES"/>
        </a:p>
      </dgm:t>
    </dgm:pt>
    <dgm:pt modelId="{5233A2E8-754B-4D87-AE02-42CCD6D9DEF8}" type="sibTrans" cxnId="{00B9CE60-6828-481F-BAA1-9975E8C4C877}">
      <dgm:prSet/>
      <dgm:spPr/>
      <dgm:t>
        <a:bodyPr/>
        <a:lstStyle/>
        <a:p>
          <a:endParaRPr lang="ca-ES"/>
        </a:p>
      </dgm:t>
    </dgm:pt>
    <dgm:pt modelId="{6497019E-FB7E-48DD-9139-ECE9E9111CF1}">
      <dgm:prSet phldrT="[Texto]" phldr="1"/>
      <dgm:spPr/>
      <dgm:t>
        <a:bodyPr/>
        <a:lstStyle/>
        <a:p>
          <a:endParaRPr lang="ca-ES"/>
        </a:p>
      </dgm:t>
    </dgm:pt>
    <dgm:pt modelId="{196159E7-4314-4D8B-A87C-7D0165321025}" type="parTrans" cxnId="{80CE0F38-83C1-4730-B428-4B5104C0B43A}">
      <dgm:prSet/>
      <dgm:spPr/>
      <dgm:t>
        <a:bodyPr/>
        <a:lstStyle/>
        <a:p>
          <a:endParaRPr lang="ca-ES"/>
        </a:p>
      </dgm:t>
    </dgm:pt>
    <dgm:pt modelId="{1DBF41E2-CCBA-41A5-AC6B-1DF87C63D88D}" type="sibTrans" cxnId="{80CE0F38-83C1-4730-B428-4B5104C0B43A}">
      <dgm:prSet/>
      <dgm:spPr/>
      <dgm:t>
        <a:bodyPr/>
        <a:lstStyle/>
        <a:p>
          <a:endParaRPr lang="ca-ES"/>
        </a:p>
      </dgm:t>
    </dgm:pt>
    <dgm:pt modelId="{74EBAD6C-1F9F-4FA4-BD44-B7231CB714C7}">
      <dgm:prSet phldrT="[Texto]" phldr="1"/>
      <dgm:spPr/>
      <dgm:t>
        <a:bodyPr/>
        <a:lstStyle/>
        <a:p>
          <a:endParaRPr lang="ca-ES"/>
        </a:p>
      </dgm:t>
    </dgm:pt>
    <dgm:pt modelId="{09ABF12D-C22D-450D-8AB0-BE4DA67B36CA}" type="parTrans" cxnId="{BFBEA7EE-A4DC-4286-8101-295C796797DA}">
      <dgm:prSet/>
      <dgm:spPr/>
      <dgm:t>
        <a:bodyPr/>
        <a:lstStyle/>
        <a:p>
          <a:endParaRPr lang="ca-ES"/>
        </a:p>
      </dgm:t>
    </dgm:pt>
    <dgm:pt modelId="{6CC353A1-5B08-4A0E-BDE9-DF043369D19B}" type="sibTrans" cxnId="{BFBEA7EE-A4DC-4286-8101-295C796797DA}">
      <dgm:prSet/>
      <dgm:spPr/>
      <dgm:t>
        <a:bodyPr/>
        <a:lstStyle/>
        <a:p>
          <a:endParaRPr lang="ca-ES"/>
        </a:p>
      </dgm:t>
    </dgm:pt>
    <dgm:pt modelId="{9CB8B6D6-2F2C-432B-8474-431580DE2359}">
      <dgm:prSet/>
      <dgm:spPr/>
      <dgm:t>
        <a:bodyPr/>
        <a:lstStyle/>
        <a:p>
          <a:r>
            <a:rPr lang="ca-ES"/>
            <a:t>SERVEIS SOCIALS</a:t>
          </a:r>
          <a:endParaRPr lang="ca-ES" dirty="0"/>
        </a:p>
      </dgm:t>
    </dgm:pt>
    <dgm:pt modelId="{C42B4A63-3372-4222-9A0B-F9CE0BDCEF5C}" type="parTrans" cxnId="{AFF4BAD5-7BC1-409F-8D1D-63E8C0BB1C69}">
      <dgm:prSet/>
      <dgm:spPr/>
      <dgm:t>
        <a:bodyPr/>
        <a:lstStyle/>
        <a:p>
          <a:endParaRPr lang="ca-ES"/>
        </a:p>
      </dgm:t>
    </dgm:pt>
    <dgm:pt modelId="{BF9CF177-A405-44A1-90DD-4BC3F03FA1FA}" type="sibTrans" cxnId="{AFF4BAD5-7BC1-409F-8D1D-63E8C0BB1C69}">
      <dgm:prSet/>
      <dgm:spPr/>
      <dgm:t>
        <a:bodyPr/>
        <a:lstStyle/>
        <a:p>
          <a:endParaRPr lang="ca-ES"/>
        </a:p>
      </dgm:t>
    </dgm:pt>
    <dgm:pt modelId="{7B0C08CA-D833-4723-9FE1-8ACCC45AC522}">
      <dgm:prSet/>
      <dgm:spPr/>
      <dgm:t>
        <a:bodyPr/>
        <a:lstStyle/>
        <a:p>
          <a:r>
            <a:rPr lang="ca-ES"/>
            <a:t>EDUCACIÓ</a:t>
          </a:r>
          <a:endParaRPr lang="ca-ES" dirty="0"/>
        </a:p>
      </dgm:t>
    </dgm:pt>
    <dgm:pt modelId="{E2BB3E30-0188-4ACD-BBE0-5B2FF7BB367F}" type="parTrans" cxnId="{92D3D32D-9C04-438C-A26D-9EFAE9414B61}">
      <dgm:prSet/>
      <dgm:spPr/>
      <dgm:t>
        <a:bodyPr/>
        <a:lstStyle/>
        <a:p>
          <a:endParaRPr lang="ca-ES"/>
        </a:p>
      </dgm:t>
    </dgm:pt>
    <dgm:pt modelId="{8350A4C3-7814-4BA2-82C2-7744F2D7A43A}" type="sibTrans" cxnId="{92D3D32D-9C04-438C-A26D-9EFAE9414B61}">
      <dgm:prSet/>
      <dgm:spPr/>
      <dgm:t>
        <a:bodyPr/>
        <a:lstStyle/>
        <a:p>
          <a:endParaRPr lang="ca-ES"/>
        </a:p>
      </dgm:t>
    </dgm:pt>
    <dgm:pt modelId="{0209B4A4-50FF-45E5-B52B-3B0C4E0B1A8F}">
      <dgm:prSet/>
      <dgm:spPr/>
      <dgm:t>
        <a:bodyPr/>
        <a:lstStyle/>
        <a:p>
          <a:r>
            <a:rPr lang="ca-ES"/>
            <a:t>LABORAL</a:t>
          </a:r>
          <a:endParaRPr lang="ca-ES" dirty="0"/>
        </a:p>
      </dgm:t>
    </dgm:pt>
    <dgm:pt modelId="{F25825A9-4123-4668-AFDB-97538B9B59FB}" type="parTrans" cxnId="{A909DB86-3B99-4FAF-A5FB-0E9D3D701311}">
      <dgm:prSet/>
      <dgm:spPr/>
      <dgm:t>
        <a:bodyPr/>
        <a:lstStyle/>
        <a:p>
          <a:endParaRPr lang="ca-ES"/>
        </a:p>
      </dgm:t>
    </dgm:pt>
    <dgm:pt modelId="{5CB81457-374F-4E0E-BF65-A87895F5D52D}" type="sibTrans" cxnId="{A909DB86-3B99-4FAF-A5FB-0E9D3D701311}">
      <dgm:prSet/>
      <dgm:spPr/>
      <dgm:t>
        <a:bodyPr/>
        <a:lstStyle/>
        <a:p>
          <a:endParaRPr lang="ca-ES"/>
        </a:p>
      </dgm:t>
    </dgm:pt>
    <dgm:pt modelId="{B36665FF-A810-475F-ABA4-A235F01B6FBC}">
      <dgm:prSet/>
      <dgm:spPr/>
      <dgm:t>
        <a:bodyPr/>
        <a:lstStyle/>
        <a:p>
          <a:r>
            <a:rPr lang="ca-ES"/>
            <a:t>HABITATGE</a:t>
          </a:r>
          <a:endParaRPr lang="ca-ES" dirty="0"/>
        </a:p>
      </dgm:t>
    </dgm:pt>
    <dgm:pt modelId="{E9F4FBF0-FFA7-4C29-B0DA-DEF2C6C42868}" type="parTrans" cxnId="{141A856A-C0F7-451F-8A75-6120AE53ED71}">
      <dgm:prSet/>
      <dgm:spPr/>
      <dgm:t>
        <a:bodyPr/>
        <a:lstStyle/>
        <a:p>
          <a:endParaRPr lang="ca-ES"/>
        </a:p>
      </dgm:t>
    </dgm:pt>
    <dgm:pt modelId="{6D58165B-539F-49DA-A985-FE68334C92A8}" type="sibTrans" cxnId="{141A856A-C0F7-451F-8A75-6120AE53ED71}">
      <dgm:prSet/>
      <dgm:spPr/>
      <dgm:t>
        <a:bodyPr/>
        <a:lstStyle/>
        <a:p>
          <a:endParaRPr lang="ca-ES"/>
        </a:p>
      </dgm:t>
    </dgm:pt>
    <dgm:pt modelId="{EB6F027D-4162-4DB1-B9DD-98FDF1F20DE9}">
      <dgm:prSet/>
      <dgm:spPr/>
      <dgm:t>
        <a:bodyPr/>
        <a:lstStyle/>
        <a:p>
          <a:r>
            <a:rPr lang="ca-ES"/>
            <a:t>PARTICIPACIÓ</a:t>
          </a:r>
          <a:endParaRPr lang="ca-ES" dirty="0"/>
        </a:p>
      </dgm:t>
    </dgm:pt>
    <dgm:pt modelId="{C8FBD783-0F1D-4FF3-8668-597E1423C072}" type="parTrans" cxnId="{EAD6CE29-11BD-4B89-B8E1-C3AAB42EC74C}">
      <dgm:prSet/>
      <dgm:spPr/>
      <dgm:t>
        <a:bodyPr/>
        <a:lstStyle/>
        <a:p>
          <a:endParaRPr lang="ca-ES"/>
        </a:p>
      </dgm:t>
    </dgm:pt>
    <dgm:pt modelId="{51342BA7-9A7D-43E5-9DD6-108E6F10107C}" type="sibTrans" cxnId="{EAD6CE29-11BD-4B89-B8E1-C3AAB42EC74C}">
      <dgm:prSet/>
      <dgm:spPr/>
      <dgm:t>
        <a:bodyPr/>
        <a:lstStyle/>
        <a:p>
          <a:endParaRPr lang="ca-ES"/>
        </a:p>
      </dgm:t>
    </dgm:pt>
    <dgm:pt modelId="{0BAAB129-5A38-4C85-AE23-9DDDB8B4ABD3}">
      <dgm:prSet/>
      <dgm:spPr/>
      <dgm:t>
        <a:bodyPr/>
        <a:lstStyle/>
        <a:p>
          <a:r>
            <a:rPr lang="ca-ES"/>
            <a:t>ESPORTS</a:t>
          </a:r>
          <a:endParaRPr lang="ca-ES" dirty="0"/>
        </a:p>
      </dgm:t>
    </dgm:pt>
    <dgm:pt modelId="{B58ABEB9-0964-432F-AC4A-0F1AC56CC66B}" type="parTrans" cxnId="{8095ED42-DB5C-4FDA-B0DC-AB396A30575F}">
      <dgm:prSet/>
      <dgm:spPr/>
      <dgm:t>
        <a:bodyPr/>
        <a:lstStyle/>
        <a:p>
          <a:endParaRPr lang="ca-ES"/>
        </a:p>
      </dgm:t>
    </dgm:pt>
    <dgm:pt modelId="{E21FA545-6FAC-477D-BE2D-6B505EE7F569}" type="sibTrans" cxnId="{8095ED42-DB5C-4FDA-B0DC-AB396A30575F}">
      <dgm:prSet/>
      <dgm:spPr/>
      <dgm:t>
        <a:bodyPr/>
        <a:lstStyle/>
        <a:p>
          <a:endParaRPr lang="ca-ES"/>
        </a:p>
      </dgm:t>
    </dgm:pt>
    <dgm:pt modelId="{24E94B4B-FC7D-4C8E-8339-C5EC889E530F}">
      <dgm:prSet/>
      <dgm:spPr/>
      <dgm:t>
        <a:bodyPr/>
        <a:lstStyle/>
        <a:p>
          <a:endParaRPr lang="es-ES"/>
        </a:p>
      </dgm:t>
    </dgm:pt>
    <dgm:pt modelId="{94502761-2409-4CDA-AFA2-5819E6DAF9A8}" type="parTrans" cxnId="{1931402E-1A95-42CC-886E-C89AD86A05CA}">
      <dgm:prSet/>
      <dgm:spPr/>
      <dgm:t>
        <a:bodyPr/>
        <a:lstStyle/>
        <a:p>
          <a:endParaRPr lang="ca-ES"/>
        </a:p>
      </dgm:t>
    </dgm:pt>
    <dgm:pt modelId="{A89F8B61-7591-4E9E-BA24-1E97C3A04165}" type="sibTrans" cxnId="{1931402E-1A95-42CC-886E-C89AD86A05CA}">
      <dgm:prSet/>
      <dgm:spPr/>
      <dgm:t>
        <a:bodyPr/>
        <a:lstStyle/>
        <a:p>
          <a:endParaRPr lang="ca-ES"/>
        </a:p>
      </dgm:t>
    </dgm:pt>
    <dgm:pt modelId="{3327CB8B-8180-470F-BC00-CF2506038FA5}">
      <dgm:prSet/>
      <dgm:spPr/>
      <dgm:t>
        <a:bodyPr/>
        <a:lstStyle/>
        <a:p>
          <a:endParaRPr lang="es-ES"/>
        </a:p>
      </dgm:t>
    </dgm:pt>
    <dgm:pt modelId="{5A3464F7-D31B-4A9F-9A33-55861BCEB83C}" type="parTrans" cxnId="{A4A892FE-976C-463E-BBBD-C0B91D073F94}">
      <dgm:prSet/>
      <dgm:spPr/>
      <dgm:t>
        <a:bodyPr/>
        <a:lstStyle/>
        <a:p>
          <a:endParaRPr lang="ca-ES"/>
        </a:p>
      </dgm:t>
    </dgm:pt>
    <dgm:pt modelId="{10A65FF7-486B-43D5-8D69-04F89AB4E15C}" type="sibTrans" cxnId="{A4A892FE-976C-463E-BBBD-C0B91D073F94}">
      <dgm:prSet/>
      <dgm:spPr/>
      <dgm:t>
        <a:bodyPr/>
        <a:lstStyle/>
        <a:p>
          <a:endParaRPr lang="ca-ES"/>
        </a:p>
      </dgm:t>
    </dgm:pt>
    <dgm:pt modelId="{DE315BE5-4FF3-461C-843F-A6719501B90C}" type="pres">
      <dgm:prSet presAssocID="{239BD234-E686-45B1-BB1E-AFA2AC851949}" presName="compositeShape" presStyleCnt="0">
        <dgm:presLayoutVars>
          <dgm:chMax val="7"/>
          <dgm:dir/>
          <dgm:resizeHandles val="exact"/>
        </dgm:presLayoutVars>
      </dgm:prSet>
      <dgm:spPr/>
    </dgm:pt>
    <dgm:pt modelId="{3EC3BEE2-597D-4BFF-A99C-8D0B625E1F86}" type="pres">
      <dgm:prSet presAssocID="{239BD234-E686-45B1-BB1E-AFA2AC851949}" presName="wedge1" presStyleLbl="node1" presStyleIdx="0" presStyleCnt="7"/>
      <dgm:spPr/>
    </dgm:pt>
    <dgm:pt modelId="{88A486E8-EEF6-4584-B137-44A783028BF1}" type="pres">
      <dgm:prSet presAssocID="{239BD234-E686-45B1-BB1E-AFA2AC851949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EB4E0D3A-28AA-4093-A714-85B5F177BEE6}" type="pres">
      <dgm:prSet presAssocID="{239BD234-E686-45B1-BB1E-AFA2AC851949}" presName="wedge2" presStyleLbl="node1" presStyleIdx="1" presStyleCnt="7"/>
      <dgm:spPr/>
    </dgm:pt>
    <dgm:pt modelId="{A91422EE-0C25-4C56-B72D-B19B81D68775}" type="pres">
      <dgm:prSet presAssocID="{239BD234-E686-45B1-BB1E-AFA2AC851949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F6E2BECE-77F5-4AF1-AE46-916AB4B8C8B4}" type="pres">
      <dgm:prSet presAssocID="{239BD234-E686-45B1-BB1E-AFA2AC851949}" presName="wedge3" presStyleLbl="node1" presStyleIdx="2" presStyleCnt="7"/>
      <dgm:spPr/>
    </dgm:pt>
    <dgm:pt modelId="{CD1718B6-6848-4DB6-95B5-5831D6A16DD0}" type="pres">
      <dgm:prSet presAssocID="{239BD234-E686-45B1-BB1E-AFA2AC851949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2AC629D2-18B0-4DA4-8C14-03CD2A3054A3}" type="pres">
      <dgm:prSet presAssocID="{239BD234-E686-45B1-BB1E-AFA2AC851949}" presName="wedge4" presStyleLbl="node1" presStyleIdx="3" presStyleCnt="7"/>
      <dgm:spPr/>
    </dgm:pt>
    <dgm:pt modelId="{1DEBBDDB-9F2F-46EF-AF65-937393730A76}" type="pres">
      <dgm:prSet presAssocID="{239BD234-E686-45B1-BB1E-AFA2AC851949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92DC910E-37E8-4CCC-8454-BD48974440CD}" type="pres">
      <dgm:prSet presAssocID="{239BD234-E686-45B1-BB1E-AFA2AC851949}" presName="wedge5" presStyleLbl="node1" presStyleIdx="4" presStyleCnt="7"/>
      <dgm:spPr/>
    </dgm:pt>
    <dgm:pt modelId="{1E1DF155-1BE0-4803-ABD1-95D419B5BFA4}" type="pres">
      <dgm:prSet presAssocID="{239BD234-E686-45B1-BB1E-AFA2AC851949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CD259059-275F-4FA2-A35F-1907694F6D28}" type="pres">
      <dgm:prSet presAssocID="{239BD234-E686-45B1-BB1E-AFA2AC851949}" presName="wedge6" presStyleLbl="node1" presStyleIdx="5" presStyleCnt="7"/>
      <dgm:spPr/>
    </dgm:pt>
    <dgm:pt modelId="{D8E97BBA-72AB-4A9D-962F-F1975C9F8A05}" type="pres">
      <dgm:prSet presAssocID="{239BD234-E686-45B1-BB1E-AFA2AC851949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E2E949B9-B8F9-4527-801B-3291E0929849}" type="pres">
      <dgm:prSet presAssocID="{239BD234-E686-45B1-BB1E-AFA2AC851949}" presName="wedge7" presStyleLbl="node1" presStyleIdx="6" presStyleCnt="7"/>
      <dgm:spPr/>
    </dgm:pt>
    <dgm:pt modelId="{235D8437-5987-405B-BEEE-DA03B12A1360}" type="pres">
      <dgm:prSet presAssocID="{239BD234-E686-45B1-BB1E-AFA2AC851949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10697E04-6EAA-4139-8F89-1347E53F0516}" type="presOf" srcId="{7B0C08CA-D833-4723-9FE1-8ACCC45AC522}" destId="{F6E2BECE-77F5-4AF1-AE46-916AB4B8C8B4}" srcOrd="0" destOrd="0" presId="urn:microsoft.com/office/officeart/2005/8/layout/chart3"/>
    <dgm:cxn modelId="{390BBB25-AE15-493C-8AB3-B728891BBC60}" type="presOf" srcId="{7B0C08CA-D833-4723-9FE1-8ACCC45AC522}" destId="{CD1718B6-6848-4DB6-95B5-5831D6A16DD0}" srcOrd="1" destOrd="0" presId="urn:microsoft.com/office/officeart/2005/8/layout/chart3"/>
    <dgm:cxn modelId="{EAD6CE29-11BD-4B89-B8E1-C3AAB42EC74C}" srcId="{239BD234-E686-45B1-BB1E-AFA2AC851949}" destId="{EB6F027D-4162-4DB1-B9DD-98FDF1F20DE9}" srcOrd="5" destOrd="0" parTransId="{C8FBD783-0F1D-4FF3-8668-597E1423C072}" sibTransId="{51342BA7-9A7D-43E5-9DD6-108E6F10107C}"/>
    <dgm:cxn modelId="{92D3D32D-9C04-438C-A26D-9EFAE9414B61}" srcId="{239BD234-E686-45B1-BB1E-AFA2AC851949}" destId="{7B0C08CA-D833-4723-9FE1-8ACCC45AC522}" srcOrd="2" destOrd="0" parTransId="{E2BB3E30-0188-4ACD-BBE0-5B2FF7BB367F}" sibTransId="{8350A4C3-7814-4BA2-82C2-7744F2D7A43A}"/>
    <dgm:cxn modelId="{1931402E-1A95-42CC-886E-C89AD86A05CA}" srcId="{239BD234-E686-45B1-BB1E-AFA2AC851949}" destId="{24E94B4B-FC7D-4C8E-8339-C5EC889E530F}" srcOrd="7" destOrd="0" parTransId="{94502761-2409-4CDA-AFA2-5819E6DAF9A8}" sibTransId="{A89F8B61-7591-4E9E-BA24-1E97C3A04165}"/>
    <dgm:cxn modelId="{80CE0F38-83C1-4730-B428-4B5104C0B43A}" srcId="{239BD234-E686-45B1-BB1E-AFA2AC851949}" destId="{6497019E-FB7E-48DD-9139-ECE9E9111CF1}" srcOrd="9" destOrd="0" parTransId="{196159E7-4314-4D8B-A87C-7D0165321025}" sibTransId="{1DBF41E2-CCBA-41A5-AC6B-1DF87C63D88D}"/>
    <dgm:cxn modelId="{766EF940-8797-44ED-BD0C-86F9B6A50283}" type="presOf" srcId="{9CB8B6D6-2F2C-432B-8474-431580DE2359}" destId="{EB4E0D3A-28AA-4093-A714-85B5F177BEE6}" srcOrd="0" destOrd="0" presId="urn:microsoft.com/office/officeart/2005/8/layout/chart3"/>
    <dgm:cxn modelId="{00B9CE60-6828-481F-BAA1-9975E8C4C877}" srcId="{239BD234-E686-45B1-BB1E-AFA2AC851949}" destId="{EC0D1B30-1E09-446E-AEAB-39F0E021545F}" srcOrd="0" destOrd="0" parTransId="{7405E3A9-5FF0-4915-8D04-B9F8A9173C27}" sibTransId="{5233A2E8-754B-4D87-AE02-42CCD6D9DEF8}"/>
    <dgm:cxn modelId="{8095ED42-DB5C-4FDA-B0DC-AB396A30575F}" srcId="{239BD234-E686-45B1-BB1E-AFA2AC851949}" destId="{0BAAB129-5A38-4C85-AE23-9DDDB8B4ABD3}" srcOrd="6" destOrd="0" parTransId="{B58ABEB9-0964-432F-AC4A-0F1AC56CC66B}" sibTransId="{E21FA545-6FAC-477D-BE2D-6B505EE7F569}"/>
    <dgm:cxn modelId="{4B96F343-7279-40C8-9102-C468FE46AEA6}" type="presOf" srcId="{9CB8B6D6-2F2C-432B-8474-431580DE2359}" destId="{A91422EE-0C25-4C56-B72D-B19B81D68775}" srcOrd="1" destOrd="0" presId="urn:microsoft.com/office/officeart/2005/8/layout/chart3"/>
    <dgm:cxn modelId="{A6C47E44-96B4-49A6-BF95-B5771DC928CA}" type="presOf" srcId="{EB6F027D-4162-4DB1-B9DD-98FDF1F20DE9}" destId="{D8E97BBA-72AB-4A9D-962F-F1975C9F8A05}" srcOrd="1" destOrd="0" presId="urn:microsoft.com/office/officeart/2005/8/layout/chart3"/>
    <dgm:cxn modelId="{141A856A-C0F7-451F-8A75-6120AE53ED71}" srcId="{239BD234-E686-45B1-BB1E-AFA2AC851949}" destId="{B36665FF-A810-475F-ABA4-A235F01B6FBC}" srcOrd="4" destOrd="0" parTransId="{E9F4FBF0-FFA7-4C29-B0DA-DEF2C6C42868}" sibTransId="{6D58165B-539F-49DA-A985-FE68334C92A8}"/>
    <dgm:cxn modelId="{91FCB750-58D3-4FBF-AD13-817F29028FBF}" type="presOf" srcId="{B36665FF-A810-475F-ABA4-A235F01B6FBC}" destId="{1E1DF155-1BE0-4803-ABD1-95D419B5BFA4}" srcOrd="1" destOrd="0" presId="urn:microsoft.com/office/officeart/2005/8/layout/chart3"/>
    <dgm:cxn modelId="{C471CD54-5926-41E3-AD00-138FD574581E}" type="presOf" srcId="{239BD234-E686-45B1-BB1E-AFA2AC851949}" destId="{DE315BE5-4FF3-461C-843F-A6719501B90C}" srcOrd="0" destOrd="0" presId="urn:microsoft.com/office/officeart/2005/8/layout/chart3"/>
    <dgm:cxn modelId="{6FF0E882-0781-49CA-BAE4-EC547E888C3F}" type="presOf" srcId="{EC0D1B30-1E09-446E-AEAB-39F0E021545F}" destId="{3EC3BEE2-597D-4BFF-A99C-8D0B625E1F86}" srcOrd="0" destOrd="0" presId="urn:microsoft.com/office/officeart/2005/8/layout/chart3"/>
    <dgm:cxn modelId="{A909DB86-3B99-4FAF-A5FB-0E9D3D701311}" srcId="{239BD234-E686-45B1-BB1E-AFA2AC851949}" destId="{0209B4A4-50FF-45E5-B52B-3B0C4E0B1A8F}" srcOrd="3" destOrd="0" parTransId="{F25825A9-4123-4668-AFDB-97538B9B59FB}" sibTransId="{5CB81457-374F-4E0E-BF65-A87895F5D52D}"/>
    <dgm:cxn modelId="{2CC7108B-3D9C-4E3F-9592-9FDB4D2741EE}" type="presOf" srcId="{EB6F027D-4162-4DB1-B9DD-98FDF1F20DE9}" destId="{CD259059-275F-4FA2-A35F-1907694F6D28}" srcOrd="0" destOrd="0" presId="urn:microsoft.com/office/officeart/2005/8/layout/chart3"/>
    <dgm:cxn modelId="{B88BE092-D04B-4E89-BC2C-C9E672F0B15D}" type="presOf" srcId="{0BAAB129-5A38-4C85-AE23-9DDDB8B4ABD3}" destId="{235D8437-5987-405B-BEEE-DA03B12A1360}" srcOrd="1" destOrd="0" presId="urn:microsoft.com/office/officeart/2005/8/layout/chart3"/>
    <dgm:cxn modelId="{E5DB4AA5-EE8C-45BA-B2FA-3BCBDB7ED12B}" type="presOf" srcId="{0BAAB129-5A38-4C85-AE23-9DDDB8B4ABD3}" destId="{E2E949B9-B8F9-4527-801B-3291E0929849}" srcOrd="0" destOrd="0" presId="urn:microsoft.com/office/officeart/2005/8/layout/chart3"/>
    <dgm:cxn modelId="{C34262B7-3C78-4A01-914E-DAABC8D076CE}" type="presOf" srcId="{B36665FF-A810-475F-ABA4-A235F01B6FBC}" destId="{92DC910E-37E8-4CCC-8454-BD48974440CD}" srcOrd="0" destOrd="0" presId="urn:microsoft.com/office/officeart/2005/8/layout/chart3"/>
    <dgm:cxn modelId="{992B7CB7-6478-4EA1-A60C-5FE8CBD11567}" type="presOf" srcId="{0209B4A4-50FF-45E5-B52B-3B0C4E0B1A8F}" destId="{1DEBBDDB-9F2F-46EF-AF65-937393730A76}" srcOrd="1" destOrd="0" presId="urn:microsoft.com/office/officeart/2005/8/layout/chart3"/>
    <dgm:cxn modelId="{58C25BC1-BC9E-4818-88B8-3F5460C36DB9}" type="presOf" srcId="{0209B4A4-50FF-45E5-B52B-3B0C4E0B1A8F}" destId="{2AC629D2-18B0-4DA4-8C14-03CD2A3054A3}" srcOrd="0" destOrd="0" presId="urn:microsoft.com/office/officeart/2005/8/layout/chart3"/>
    <dgm:cxn modelId="{B7997FCE-572F-4F66-8D0C-2B398FF18498}" type="presOf" srcId="{EC0D1B30-1E09-446E-AEAB-39F0E021545F}" destId="{88A486E8-EEF6-4584-B137-44A783028BF1}" srcOrd="1" destOrd="0" presId="urn:microsoft.com/office/officeart/2005/8/layout/chart3"/>
    <dgm:cxn modelId="{AFF4BAD5-7BC1-409F-8D1D-63E8C0BB1C69}" srcId="{239BD234-E686-45B1-BB1E-AFA2AC851949}" destId="{9CB8B6D6-2F2C-432B-8474-431580DE2359}" srcOrd="1" destOrd="0" parTransId="{C42B4A63-3372-4222-9A0B-F9CE0BDCEF5C}" sibTransId="{BF9CF177-A405-44A1-90DD-4BC3F03FA1FA}"/>
    <dgm:cxn modelId="{BFBEA7EE-A4DC-4286-8101-295C796797DA}" srcId="{239BD234-E686-45B1-BB1E-AFA2AC851949}" destId="{74EBAD6C-1F9F-4FA4-BD44-B7231CB714C7}" srcOrd="10" destOrd="0" parTransId="{09ABF12D-C22D-450D-8AB0-BE4DA67B36CA}" sibTransId="{6CC353A1-5B08-4A0E-BDE9-DF043369D19B}"/>
    <dgm:cxn modelId="{A4A892FE-976C-463E-BBBD-C0B91D073F94}" srcId="{239BD234-E686-45B1-BB1E-AFA2AC851949}" destId="{3327CB8B-8180-470F-BC00-CF2506038FA5}" srcOrd="8" destOrd="0" parTransId="{5A3464F7-D31B-4A9F-9A33-55861BCEB83C}" sibTransId="{10A65FF7-486B-43D5-8D69-04F89AB4E15C}"/>
    <dgm:cxn modelId="{4FADF118-202C-4BE2-9BA4-7571C1BEE2A7}" type="presParOf" srcId="{DE315BE5-4FF3-461C-843F-A6719501B90C}" destId="{3EC3BEE2-597D-4BFF-A99C-8D0B625E1F86}" srcOrd="0" destOrd="0" presId="urn:microsoft.com/office/officeart/2005/8/layout/chart3"/>
    <dgm:cxn modelId="{B0A81068-3E4D-4C09-BB42-D3CC84C04FB7}" type="presParOf" srcId="{DE315BE5-4FF3-461C-843F-A6719501B90C}" destId="{88A486E8-EEF6-4584-B137-44A783028BF1}" srcOrd="1" destOrd="0" presId="urn:microsoft.com/office/officeart/2005/8/layout/chart3"/>
    <dgm:cxn modelId="{4DFE969C-0E65-4442-8F78-C28A283F2B67}" type="presParOf" srcId="{DE315BE5-4FF3-461C-843F-A6719501B90C}" destId="{EB4E0D3A-28AA-4093-A714-85B5F177BEE6}" srcOrd="2" destOrd="0" presId="urn:microsoft.com/office/officeart/2005/8/layout/chart3"/>
    <dgm:cxn modelId="{7176C3B3-64C8-4337-8CCE-67F1EBE81D94}" type="presParOf" srcId="{DE315BE5-4FF3-461C-843F-A6719501B90C}" destId="{A91422EE-0C25-4C56-B72D-B19B81D68775}" srcOrd="3" destOrd="0" presId="urn:microsoft.com/office/officeart/2005/8/layout/chart3"/>
    <dgm:cxn modelId="{63AA6EA5-23B5-4139-924D-8D9C9DF158EB}" type="presParOf" srcId="{DE315BE5-4FF3-461C-843F-A6719501B90C}" destId="{F6E2BECE-77F5-4AF1-AE46-916AB4B8C8B4}" srcOrd="4" destOrd="0" presId="urn:microsoft.com/office/officeart/2005/8/layout/chart3"/>
    <dgm:cxn modelId="{B0F17068-C544-4928-B86C-606AE231C882}" type="presParOf" srcId="{DE315BE5-4FF3-461C-843F-A6719501B90C}" destId="{CD1718B6-6848-4DB6-95B5-5831D6A16DD0}" srcOrd="5" destOrd="0" presId="urn:microsoft.com/office/officeart/2005/8/layout/chart3"/>
    <dgm:cxn modelId="{F291F708-BD88-4A75-B2F1-9BC0D0311D77}" type="presParOf" srcId="{DE315BE5-4FF3-461C-843F-A6719501B90C}" destId="{2AC629D2-18B0-4DA4-8C14-03CD2A3054A3}" srcOrd="6" destOrd="0" presId="urn:microsoft.com/office/officeart/2005/8/layout/chart3"/>
    <dgm:cxn modelId="{DF6E7D1A-5713-47DC-B206-E407F00B0B90}" type="presParOf" srcId="{DE315BE5-4FF3-461C-843F-A6719501B90C}" destId="{1DEBBDDB-9F2F-46EF-AF65-937393730A76}" srcOrd="7" destOrd="0" presId="urn:microsoft.com/office/officeart/2005/8/layout/chart3"/>
    <dgm:cxn modelId="{02A7CD63-7876-45AC-A0DB-58396399783E}" type="presParOf" srcId="{DE315BE5-4FF3-461C-843F-A6719501B90C}" destId="{92DC910E-37E8-4CCC-8454-BD48974440CD}" srcOrd="8" destOrd="0" presId="urn:microsoft.com/office/officeart/2005/8/layout/chart3"/>
    <dgm:cxn modelId="{CEB522AB-8518-4507-9383-2CBBD4E7F0DC}" type="presParOf" srcId="{DE315BE5-4FF3-461C-843F-A6719501B90C}" destId="{1E1DF155-1BE0-4803-ABD1-95D419B5BFA4}" srcOrd="9" destOrd="0" presId="urn:microsoft.com/office/officeart/2005/8/layout/chart3"/>
    <dgm:cxn modelId="{5BDB1CB0-2EDA-49AD-AD75-033C86B0898E}" type="presParOf" srcId="{DE315BE5-4FF3-461C-843F-A6719501B90C}" destId="{CD259059-275F-4FA2-A35F-1907694F6D28}" srcOrd="10" destOrd="0" presId="urn:microsoft.com/office/officeart/2005/8/layout/chart3"/>
    <dgm:cxn modelId="{B4726E6B-AF93-4368-A13F-9A2D249172C9}" type="presParOf" srcId="{DE315BE5-4FF3-461C-843F-A6719501B90C}" destId="{D8E97BBA-72AB-4A9D-962F-F1975C9F8A05}" srcOrd="11" destOrd="0" presId="urn:microsoft.com/office/officeart/2005/8/layout/chart3"/>
    <dgm:cxn modelId="{24571280-9F11-482A-9C0E-2054E3D2BB63}" type="presParOf" srcId="{DE315BE5-4FF3-461C-843F-A6719501B90C}" destId="{E2E949B9-B8F9-4527-801B-3291E0929849}" srcOrd="12" destOrd="0" presId="urn:microsoft.com/office/officeart/2005/8/layout/chart3"/>
    <dgm:cxn modelId="{02351FAA-AECD-42BD-A6BB-4F447AFD1648}" type="presParOf" srcId="{DE315BE5-4FF3-461C-843F-A6719501B90C}" destId="{235D8437-5987-405B-BEEE-DA03B12A1360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FDF8FF-A05B-4261-A2D6-A3EADA07115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a-ES"/>
        </a:p>
      </dgm:t>
    </dgm:pt>
    <dgm:pt modelId="{5A13F18D-AE92-4EB7-BB51-0DBC17B10FCC}">
      <dgm:prSet phldrT="[Texto]"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Serveis Socials:</a:t>
          </a:r>
        </a:p>
      </dgm:t>
    </dgm:pt>
    <dgm:pt modelId="{CF7B7909-8235-4CFE-90DA-0ADA77769D6A}" type="parTrans" cxnId="{DCCF3596-5094-4871-88F4-C9E02BF51A51}">
      <dgm:prSet/>
      <dgm:spPr/>
      <dgm:t>
        <a:bodyPr/>
        <a:lstStyle/>
        <a:p>
          <a:endParaRPr lang="ca-ES"/>
        </a:p>
      </dgm:t>
    </dgm:pt>
    <dgm:pt modelId="{FC920159-88EA-49A2-B90E-1210A6F1E6B7}" type="sibTrans" cxnId="{DCCF3596-5094-4871-88F4-C9E02BF51A51}">
      <dgm:prSet/>
      <dgm:spPr/>
      <dgm:t>
        <a:bodyPr/>
        <a:lstStyle/>
        <a:p>
          <a:endParaRPr lang="ca-ES"/>
        </a:p>
      </dgm:t>
    </dgm:pt>
    <dgm:pt modelId="{CFD60E0A-2177-45F9-AC98-5906C4E1F79B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 de Prevenció de Drogues (PPD)</a:t>
          </a:r>
        </a:p>
      </dgm:t>
    </dgm:pt>
    <dgm:pt modelId="{4DAAC20D-B643-416B-AD8A-E5767B1E7AAD}" type="parTrans" cxnId="{6C779A2B-CD2C-4CC1-B087-F48021AEB4AF}">
      <dgm:prSet/>
      <dgm:spPr/>
      <dgm:t>
        <a:bodyPr/>
        <a:lstStyle/>
        <a:p>
          <a:endParaRPr lang="ca-ES"/>
        </a:p>
      </dgm:t>
    </dgm:pt>
    <dgm:pt modelId="{3A4CC3B4-CBD7-4A78-920C-F6A0AEEC37F2}" type="sibTrans" cxnId="{6C779A2B-CD2C-4CC1-B087-F48021AEB4AF}">
      <dgm:prSet/>
      <dgm:spPr/>
      <dgm:t>
        <a:bodyPr/>
        <a:lstStyle/>
        <a:p>
          <a:endParaRPr lang="ca-ES"/>
        </a:p>
      </dgm:t>
    </dgm:pt>
    <dgm:pt modelId="{5266ED42-8F0F-4AE7-A586-01AD177BEB0F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Institut La Vall del Tenes</a:t>
          </a:r>
        </a:p>
      </dgm:t>
    </dgm:pt>
    <dgm:pt modelId="{3D9A0F08-54CA-42E1-AD8F-E1E9778B3E4D}" type="parTrans" cxnId="{032E6CE0-C560-4937-B9FA-D5CC784DD99C}">
      <dgm:prSet/>
      <dgm:spPr/>
      <dgm:t>
        <a:bodyPr/>
        <a:lstStyle/>
        <a:p>
          <a:endParaRPr lang="ca-ES"/>
        </a:p>
      </dgm:t>
    </dgm:pt>
    <dgm:pt modelId="{02C5B691-D20D-4CD0-96B9-8224638E4DD2}" type="sibTrans" cxnId="{032E6CE0-C560-4937-B9FA-D5CC784DD99C}">
      <dgm:prSet/>
      <dgm:spPr/>
      <dgm:t>
        <a:bodyPr/>
        <a:lstStyle/>
        <a:p>
          <a:endParaRPr lang="ca-ES"/>
        </a:p>
      </dgm:t>
    </dgm:pt>
    <dgm:pt modelId="{906A6BFD-C989-4DDC-9E52-52CEAF44F3C6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Comunitari : APINDEP i Càrites</a:t>
          </a:r>
        </a:p>
      </dgm:t>
    </dgm:pt>
    <dgm:pt modelId="{1D43D004-1EC9-49D3-A30E-75FDF638A6E9}" type="parTrans" cxnId="{B429D603-16FA-4276-BBA1-F4AFD45F585B}">
      <dgm:prSet/>
      <dgm:spPr/>
      <dgm:t>
        <a:bodyPr/>
        <a:lstStyle/>
        <a:p>
          <a:endParaRPr lang="ca-ES"/>
        </a:p>
      </dgm:t>
    </dgm:pt>
    <dgm:pt modelId="{67906812-4BA5-4E41-AFFB-5430B7C8D09D}" type="sibTrans" cxnId="{B429D603-16FA-4276-BBA1-F4AFD45F585B}">
      <dgm:prSet/>
      <dgm:spPr/>
      <dgm:t>
        <a:bodyPr/>
        <a:lstStyle/>
        <a:p>
          <a:endParaRPr lang="ca-ES"/>
        </a:p>
      </dgm:t>
    </dgm:pt>
    <dgm:pt modelId="{B9933A9F-D538-4CF6-8BAE-0650A7A9EB5B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Accions joves Pressupostos participatius</a:t>
          </a:r>
        </a:p>
      </dgm:t>
    </dgm:pt>
    <dgm:pt modelId="{175E804C-61F0-4CBF-8991-F9699896FAD8}" type="parTrans" cxnId="{1D275C15-ED21-4221-A07F-BFFFC22FF62A}">
      <dgm:prSet/>
      <dgm:spPr/>
      <dgm:t>
        <a:bodyPr/>
        <a:lstStyle/>
        <a:p>
          <a:endParaRPr lang="ca-ES"/>
        </a:p>
      </dgm:t>
    </dgm:pt>
    <dgm:pt modelId="{5BEC106A-94A4-4938-94CB-507FB2890E53}" type="sibTrans" cxnId="{1D275C15-ED21-4221-A07F-BFFFC22FF62A}">
      <dgm:prSet/>
      <dgm:spPr/>
      <dgm:t>
        <a:bodyPr/>
        <a:lstStyle/>
        <a:p>
          <a:endParaRPr lang="ca-ES"/>
        </a:p>
      </dgm:t>
    </dgm:pt>
    <dgm:pt modelId="{7B1B85A2-B19F-456D-AEC0-4C93FDA04803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 de festes</a:t>
          </a:r>
        </a:p>
      </dgm:t>
    </dgm:pt>
    <dgm:pt modelId="{E9F9B893-8824-4CC4-9D94-2012B2D42F8B}" type="parTrans" cxnId="{C0A3444E-C510-41AE-B247-3B49520D7952}">
      <dgm:prSet/>
      <dgm:spPr/>
      <dgm:t>
        <a:bodyPr/>
        <a:lstStyle/>
        <a:p>
          <a:endParaRPr lang="ca-ES"/>
        </a:p>
      </dgm:t>
    </dgm:pt>
    <dgm:pt modelId="{5B1A5565-8204-4145-B955-65D370F64719}" type="sibTrans" cxnId="{C0A3444E-C510-41AE-B247-3B49520D7952}">
      <dgm:prSet/>
      <dgm:spPr/>
      <dgm:t>
        <a:bodyPr/>
        <a:lstStyle/>
        <a:p>
          <a:endParaRPr lang="ca-ES"/>
        </a:p>
      </dgm:t>
    </dgm:pt>
    <dgm:pt modelId="{97F834A2-BF8C-40D6-83D9-624F1EF5A45B}">
      <dgm:prSet phldrT="[Texto]"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Espai Rajoler</a:t>
          </a:r>
        </a:p>
      </dgm:t>
    </dgm:pt>
    <dgm:pt modelId="{9CE380ED-3F97-45FC-B926-744A62BFF291}" type="parTrans" cxnId="{8B701C48-9070-44DA-9956-9BA078ABE825}">
      <dgm:prSet/>
      <dgm:spPr/>
      <dgm:t>
        <a:bodyPr/>
        <a:lstStyle/>
        <a:p>
          <a:endParaRPr lang="ca-ES"/>
        </a:p>
      </dgm:t>
    </dgm:pt>
    <dgm:pt modelId="{7ECBECA1-3C25-403C-A3BF-56E074144D9F}" type="sibTrans" cxnId="{8B701C48-9070-44DA-9956-9BA078ABE825}">
      <dgm:prSet/>
      <dgm:spPr/>
      <dgm:t>
        <a:bodyPr/>
        <a:lstStyle/>
        <a:p>
          <a:endParaRPr lang="ca-ES"/>
        </a:p>
      </dgm:t>
    </dgm:pt>
    <dgm:pt modelId="{F21D4773-CB49-4720-8F8A-D69AEF8187B7}" type="pres">
      <dgm:prSet presAssocID="{0DFDF8FF-A05B-4261-A2D6-A3EADA07115B}" presName="linear" presStyleCnt="0">
        <dgm:presLayoutVars>
          <dgm:dir/>
          <dgm:animLvl val="lvl"/>
          <dgm:resizeHandles val="exact"/>
        </dgm:presLayoutVars>
      </dgm:prSet>
      <dgm:spPr/>
    </dgm:pt>
    <dgm:pt modelId="{525E064F-A13B-4AAB-A70C-136C2841E660}" type="pres">
      <dgm:prSet presAssocID="{5A13F18D-AE92-4EB7-BB51-0DBC17B10FCC}" presName="parentLin" presStyleCnt="0"/>
      <dgm:spPr/>
    </dgm:pt>
    <dgm:pt modelId="{220D8A3B-2155-41DC-BE00-568F1F2F5804}" type="pres">
      <dgm:prSet presAssocID="{5A13F18D-AE92-4EB7-BB51-0DBC17B10FCC}" presName="parentLeftMargin" presStyleLbl="node1" presStyleIdx="0" presStyleCnt="5"/>
      <dgm:spPr/>
    </dgm:pt>
    <dgm:pt modelId="{7AC291B4-E78E-4F61-954D-7208B9BF0510}" type="pres">
      <dgm:prSet presAssocID="{5A13F18D-AE92-4EB7-BB51-0DBC17B10FC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006A084-2EDC-425A-9E4E-0806C23B8B20}" type="pres">
      <dgm:prSet presAssocID="{5A13F18D-AE92-4EB7-BB51-0DBC17B10FCC}" presName="negativeSpace" presStyleCnt="0"/>
      <dgm:spPr/>
    </dgm:pt>
    <dgm:pt modelId="{2073B03A-E819-48C0-9A12-DC31299E9464}" type="pres">
      <dgm:prSet presAssocID="{5A13F18D-AE92-4EB7-BB51-0DBC17B10FCC}" presName="childText" presStyleLbl="conFgAcc1" presStyleIdx="0" presStyleCnt="5">
        <dgm:presLayoutVars>
          <dgm:bulletEnabled val="1"/>
        </dgm:presLayoutVars>
      </dgm:prSet>
      <dgm:spPr/>
    </dgm:pt>
    <dgm:pt modelId="{E94E2C7C-9713-49E0-A064-29BA00AB8CD3}" type="pres">
      <dgm:prSet presAssocID="{FC920159-88EA-49A2-B90E-1210A6F1E6B7}" presName="spaceBetweenRectangles" presStyleCnt="0"/>
      <dgm:spPr/>
    </dgm:pt>
    <dgm:pt modelId="{93D55BBA-C0E0-4818-B38B-C00340162FA6}" type="pres">
      <dgm:prSet presAssocID="{CFD60E0A-2177-45F9-AC98-5906C4E1F79B}" presName="parentLin" presStyleCnt="0"/>
      <dgm:spPr/>
    </dgm:pt>
    <dgm:pt modelId="{4C776150-5ABF-4810-9C0D-F34526BE5E51}" type="pres">
      <dgm:prSet presAssocID="{CFD60E0A-2177-45F9-AC98-5906C4E1F79B}" presName="parentLeftMargin" presStyleLbl="node1" presStyleIdx="0" presStyleCnt="5"/>
      <dgm:spPr/>
    </dgm:pt>
    <dgm:pt modelId="{74353C32-9833-4041-93B8-CFC9FA6CD814}" type="pres">
      <dgm:prSet presAssocID="{CFD60E0A-2177-45F9-AC98-5906C4E1F79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64A489B-0236-4EDC-BA05-DE1BBC454A11}" type="pres">
      <dgm:prSet presAssocID="{CFD60E0A-2177-45F9-AC98-5906C4E1F79B}" presName="negativeSpace" presStyleCnt="0"/>
      <dgm:spPr/>
    </dgm:pt>
    <dgm:pt modelId="{F9131397-C609-495D-A922-811633ECB975}" type="pres">
      <dgm:prSet presAssocID="{CFD60E0A-2177-45F9-AC98-5906C4E1F79B}" presName="childText" presStyleLbl="conFgAcc1" presStyleIdx="1" presStyleCnt="5">
        <dgm:presLayoutVars>
          <dgm:bulletEnabled val="1"/>
        </dgm:presLayoutVars>
      </dgm:prSet>
      <dgm:spPr/>
    </dgm:pt>
    <dgm:pt modelId="{D0EAE73F-9923-4748-8692-EA9AAE5FA30E}" type="pres">
      <dgm:prSet presAssocID="{3A4CC3B4-CBD7-4A78-920C-F6A0AEEC37F2}" presName="spaceBetweenRectangles" presStyleCnt="0"/>
      <dgm:spPr/>
    </dgm:pt>
    <dgm:pt modelId="{A73CD90D-74DB-4AF9-88EC-243E09A9546A}" type="pres">
      <dgm:prSet presAssocID="{5266ED42-8F0F-4AE7-A586-01AD177BEB0F}" presName="parentLin" presStyleCnt="0"/>
      <dgm:spPr/>
    </dgm:pt>
    <dgm:pt modelId="{2D01FFEF-E4FC-406D-A555-931C860E34D2}" type="pres">
      <dgm:prSet presAssocID="{5266ED42-8F0F-4AE7-A586-01AD177BEB0F}" presName="parentLeftMargin" presStyleLbl="node1" presStyleIdx="1" presStyleCnt="5"/>
      <dgm:spPr/>
    </dgm:pt>
    <dgm:pt modelId="{B6FC0442-DB70-42E7-B652-DC2D0A2FFC67}" type="pres">
      <dgm:prSet presAssocID="{5266ED42-8F0F-4AE7-A586-01AD177BEB0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D4F342C-5C63-4D42-8F22-461D0DB5DB11}" type="pres">
      <dgm:prSet presAssocID="{5266ED42-8F0F-4AE7-A586-01AD177BEB0F}" presName="negativeSpace" presStyleCnt="0"/>
      <dgm:spPr/>
    </dgm:pt>
    <dgm:pt modelId="{D83D92CE-332C-4511-8EC1-0F4A2A21D944}" type="pres">
      <dgm:prSet presAssocID="{5266ED42-8F0F-4AE7-A586-01AD177BEB0F}" presName="childText" presStyleLbl="conFgAcc1" presStyleIdx="2" presStyleCnt="5">
        <dgm:presLayoutVars>
          <dgm:bulletEnabled val="1"/>
        </dgm:presLayoutVars>
      </dgm:prSet>
      <dgm:spPr/>
    </dgm:pt>
    <dgm:pt modelId="{C7AD8385-8355-45FD-97F6-0F462DD87C8B}" type="pres">
      <dgm:prSet presAssocID="{02C5B691-D20D-4CD0-96B9-8224638E4DD2}" presName="spaceBetweenRectangles" presStyleCnt="0"/>
      <dgm:spPr/>
    </dgm:pt>
    <dgm:pt modelId="{3D88B26C-C1C9-4A48-BCED-76AD7ED207A5}" type="pres">
      <dgm:prSet presAssocID="{B9933A9F-D538-4CF6-8BAE-0650A7A9EB5B}" presName="parentLin" presStyleCnt="0"/>
      <dgm:spPr/>
    </dgm:pt>
    <dgm:pt modelId="{1547AB74-3F23-42D8-80E4-494A03A9E579}" type="pres">
      <dgm:prSet presAssocID="{B9933A9F-D538-4CF6-8BAE-0650A7A9EB5B}" presName="parentLeftMargin" presStyleLbl="node1" presStyleIdx="2" presStyleCnt="5"/>
      <dgm:spPr/>
    </dgm:pt>
    <dgm:pt modelId="{9B711AE7-5B05-4E67-A337-209CDEA5C4C8}" type="pres">
      <dgm:prSet presAssocID="{B9933A9F-D538-4CF6-8BAE-0650A7A9EB5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91D2AE8-E4AA-4149-819D-DD34E5CA3548}" type="pres">
      <dgm:prSet presAssocID="{B9933A9F-D538-4CF6-8BAE-0650A7A9EB5B}" presName="negativeSpace" presStyleCnt="0"/>
      <dgm:spPr/>
    </dgm:pt>
    <dgm:pt modelId="{F7FF41A9-3E73-4F9B-8013-55EEBF0598DE}" type="pres">
      <dgm:prSet presAssocID="{B9933A9F-D538-4CF6-8BAE-0650A7A9EB5B}" presName="childText" presStyleLbl="conFgAcc1" presStyleIdx="3" presStyleCnt="5">
        <dgm:presLayoutVars>
          <dgm:bulletEnabled val="1"/>
        </dgm:presLayoutVars>
      </dgm:prSet>
      <dgm:spPr/>
    </dgm:pt>
    <dgm:pt modelId="{275A1255-6AC6-4853-AA54-D67DC4B7FCD4}" type="pres">
      <dgm:prSet presAssocID="{5BEC106A-94A4-4938-94CB-507FB2890E53}" presName="spaceBetweenRectangles" presStyleCnt="0"/>
      <dgm:spPr/>
    </dgm:pt>
    <dgm:pt modelId="{0CECC26E-22F3-41B6-9EA3-57BA4E26DC56}" type="pres">
      <dgm:prSet presAssocID="{7B1B85A2-B19F-456D-AEC0-4C93FDA04803}" presName="parentLin" presStyleCnt="0"/>
      <dgm:spPr/>
    </dgm:pt>
    <dgm:pt modelId="{1BBE2808-4261-4255-B885-B2FBDC5BD827}" type="pres">
      <dgm:prSet presAssocID="{7B1B85A2-B19F-456D-AEC0-4C93FDA04803}" presName="parentLeftMargin" presStyleLbl="node1" presStyleIdx="3" presStyleCnt="5"/>
      <dgm:spPr/>
    </dgm:pt>
    <dgm:pt modelId="{CFC199D8-CAA1-47A4-9CBE-5CC8AB9BACEE}" type="pres">
      <dgm:prSet presAssocID="{7B1B85A2-B19F-456D-AEC0-4C93FDA04803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B052830-1878-40E2-8A8F-104BA135AB05}" type="pres">
      <dgm:prSet presAssocID="{7B1B85A2-B19F-456D-AEC0-4C93FDA04803}" presName="negativeSpace" presStyleCnt="0"/>
      <dgm:spPr/>
    </dgm:pt>
    <dgm:pt modelId="{50C4444B-524E-47BF-A3A4-C2328AE35966}" type="pres">
      <dgm:prSet presAssocID="{7B1B85A2-B19F-456D-AEC0-4C93FDA0480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429D603-16FA-4276-BBA1-F4AFD45F585B}" srcId="{5266ED42-8F0F-4AE7-A586-01AD177BEB0F}" destId="{906A6BFD-C989-4DDC-9E52-52CEAF44F3C6}" srcOrd="0" destOrd="0" parTransId="{1D43D004-1EC9-49D3-A30E-75FDF638A6E9}" sibTransId="{67906812-4BA5-4E41-AFFB-5430B7C8D09D}"/>
    <dgm:cxn modelId="{1D275C15-ED21-4221-A07F-BFFFC22FF62A}" srcId="{0DFDF8FF-A05B-4261-A2D6-A3EADA07115B}" destId="{B9933A9F-D538-4CF6-8BAE-0650A7A9EB5B}" srcOrd="3" destOrd="0" parTransId="{175E804C-61F0-4CBF-8991-F9699896FAD8}" sibTransId="{5BEC106A-94A4-4938-94CB-507FB2890E53}"/>
    <dgm:cxn modelId="{6C779A2B-CD2C-4CC1-B087-F48021AEB4AF}" srcId="{0DFDF8FF-A05B-4261-A2D6-A3EADA07115B}" destId="{CFD60E0A-2177-45F9-AC98-5906C4E1F79B}" srcOrd="1" destOrd="0" parTransId="{4DAAC20D-B643-416B-AD8A-E5767B1E7AAD}" sibTransId="{3A4CC3B4-CBD7-4A78-920C-F6A0AEEC37F2}"/>
    <dgm:cxn modelId="{8B701C48-9070-44DA-9956-9BA078ABE825}" srcId="{5A13F18D-AE92-4EB7-BB51-0DBC17B10FCC}" destId="{97F834A2-BF8C-40D6-83D9-624F1EF5A45B}" srcOrd="0" destOrd="0" parTransId="{9CE380ED-3F97-45FC-B926-744A62BFF291}" sibTransId="{7ECBECA1-3C25-403C-A3BF-56E074144D9F}"/>
    <dgm:cxn modelId="{B032B049-B8D2-49A2-935F-6371B117B7EA}" type="presOf" srcId="{97F834A2-BF8C-40D6-83D9-624F1EF5A45B}" destId="{2073B03A-E819-48C0-9A12-DC31299E9464}" srcOrd="0" destOrd="0" presId="urn:microsoft.com/office/officeart/2005/8/layout/list1"/>
    <dgm:cxn modelId="{C0A3444E-C510-41AE-B247-3B49520D7952}" srcId="{0DFDF8FF-A05B-4261-A2D6-A3EADA07115B}" destId="{7B1B85A2-B19F-456D-AEC0-4C93FDA04803}" srcOrd="4" destOrd="0" parTransId="{E9F9B893-8824-4CC4-9D94-2012B2D42F8B}" sibTransId="{5B1A5565-8204-4145-B955-65D370F64719}"/>
    <dgm:cxn modelId="{C2FCCE70-B515-476E-BEB3-71372E279F04}" type="presOf" srcId="{CFD60E0A-2177-45F9-AC98-5906C4E1F79B}" destId="{4C776150-5ABF-4810-9C0D-F34526BE5E51}" srcOrd="0" destOrd="0" presId="urn:microsoft.com/office/officeart/2005/8/layout/list1"/>
    <dgm:cxn modelId="{2B612751-7AF4-47F8-9E07-50E0F19A45DB}" type="presOf" srcId="{7B1B85A2-B19F-456D-AEC0-4C93FDA04803}" destId="{1BBE2808-4261-4255-B885-B2FBDC5BD827}" srcOrd="0" destOrd="0" presId="urn:microsoft.com/office/officeart/2005/8/layout/list1"/>
    <dgm:cxn modelId="{FA199882-E3A5-4C1D-A6AC-5B72398B7E03}" type="presOf" srcId="{7B1B85A2-B19F-456D-AEC0-4C93FDA04803}" destId="{CFC199D8-CAA1-47A4-9CBE-5CC8AB9BACEE}" srcOrd="1" destOrd="0" presId="urn:microsoft.com/office/officeart/2005/8/layout/list1"/>
    <dgm:cxn modelId="{DCCF3596-5094-4871-88F4-C9E02BF51A51}" srcId="{0DFDF8FF-A05B-4261-A2D6-A3EADA07115B}" destId="{5A13F18D-AE92-4EB7-BB51-0DBC17B10FCC}" srcOrd="0" destOrd="0" parTransId="{CF7B7909-8235-4CFE-90DA-0ADA77769D6A}" sibTransId="{FC920159-88EA-49A2-B90E-1210A6F1E6B7}"/>
    <dgm:cxn modelId="{B96E389B-2E60-434F-AB52-3C5CAF46D36B}" type="presOf" srcId="{5266ED42-8F0F-4AE7-A586-01AD177BEB0F}" destId="{2D01FFEF-E4FC-406D-A555-931C860E34D2}" srcOrd="0" destOrd="0" presId="urn:microsoft.com/office/officeart/2005/8/layout/list1"/>
    <dgm:cxn modelId="{BB9A609F-4F46-4A6C-97C7-FA27758A7202}" type="presOf" srcId="{B9933A9F-D538-4CF6-8BAE-0650A7A9EB5B}" destId="{1547AB74-3F23-42D8-80E4-494A03A9E579}" srcOrd="0" destOrd="0" presId="urn:microsoft.com/office/officeart/2005/8/layout/list1"/>
    <dgm:cxn modelId="{AEC97ACA-37C7-4F15-8CA9-29EDECA4AFBB}" type="presOf" srcId="{906A6BFD-C989-4DDC-9E52-52CEAF44F3C6}" destId="{D83D92CE-332C-4511-8EC1-0F4A2A21D944}" srcOrd="0" destOrd="0" presId="urn:microsoft.com/office/officeart/2005/8/layout/list1"/>
    <dgm:cxn modelId="{812A0ED1-AF60-4474-99AE-2A87413E4EF1}" type="presOf" srcId="{CFD60E0A-2177-45F9-AC98-5906C4E1F79B}" destId="{74353C32-9833-4041-93B8-CFC9FA6CD814}" srcOrd="1" destOrd="0" presId="urn:microsoft.com/office/officeart/2005/8/layout/list1"/>
    <dgm:cxn modelId="{4B4A30D9-9F95-465F-9A6E-C6D6E10C6D52}" type="presOf" srcId="{B9933A9F-D538-4CF6-8BAE-0650A7A9EB5B}" destId="{9B711AE7-5B05-4E67-A337-209CDEA5C4C8}" srcOrd="1" destOrd="0" presId="urn:microsoft.com/office/officeart/2005/8/layout/list1"/>
    <dgm:cxn modelId="{265614DD-04CF-41FC-B3F7-0E6C3EDED489}" type="presOf" srcId="{5266ED42-8F0F-4AE7-A586-01AD177BEB0F}" destId="{B6FC0442-DB70-42E7-B652-DC2D0A2FFC67}" srcOrd="1" destOrd="0" presId="urn:microsoft.com/office/officeart/2005/8/layout/list1"/>
    <dgm:cxn modelId="{032E6CE0-C560-4937-B9FA-D5CC784DD99C}" srcId="{0DFDF8FF-A05B-4261-A2D6-A3EADA07115B}" destId="{5266ED42-8F0F-4AE7-A586-01AD177BEB0F}" srcOrd="2" destOrd="0" parTransId="{3D9A0F08-54CA-42E1-AD8F-E1E9778B3E4D}" sibTransId="{02C5B691-D20D-4CD0-96B9-8224638E4DD2}"/>
    <dgm:cxn modelId="{4389CFE2-7A04-471A-BFCD-634810183796}" type="presOf" srcId="{0DFDF8FF-A05B-4261-A2D6-A3EADA07115B}" destId="{F21D4773-CB49-4720-8F8A-D69AEF8187B7}" srcOrd="0" destOrd="0" presId="urn:microsoft.com/office/officeart/2005/8/layout/list1"/>
    <dgm:cxn modelId="{25854BE6-A985-4394-88D1-68D0653E7AED}" type="presOf" srcId="{5A13F18D-AE92-4EB7-BB51-0DBC17B10FCC}" destId="{7AC291B4-E78E-4F61-954D-7208B9BF0510}" srcOrd="1" destOrd="0" presId="urn:microsoft.com/office/officeart/2005/8/layout/list1"/>
    <dgm:cxn modelId="{16FDC1E7-0AF4-45F3-842C-874FB1D1A897}" type="presOf" srcId="{5A13F18D-AE92-4EB7-BB51-0DBC17B10FCC}" destId="{220D8A3B-2155-41DC-BE00-568F1F2F5804}" srcOrd="0" destOrd="0" presId="urn:microsoft.com/office/officeart/2005/8/layout/list1"/>
    <dgm:cxn modelId="{7277B714-FBF5-40F0-AB02-E1A36A2B3134}" type="presParOf" srcId="{F21D4773-CB49-4720-8F8A-D69AEF8187B7}" destId="{525E064F-A13B-4AAB-A70C-136C2841E660}" srcOrd="0" destOrd="0" presId="urn:microsoft.com/office/officeart/2005/8/layout/list1"/>
    <dgm:cxn modelId="{1068332A-6468-4FF7-BBC7-398BD8A1385F}" type="presParOf" srcId="{525E064F-A13B-4AAB-A70C-136C2841E660}" destId="{220D8A3B-2155-41DC-BE00-568F1F2F5804}" srcOrd="0" destOrd="0" presId="urn:microsoft.com/office/officeart/2005/8/layout/list1"/>
    <dgm:cxn modelId="{99D2FCDF-8885-4D58-B035-8061EE4CAF78}" type="presParOf" srcId="{525E064F-A13B-4AAB-A70C-136C2841E660}" destId="{7AC291B4-E78E-4F61-954D-7208B9BF0510}" srcOrd="1" destOrd="0" presId="urn:microsoft.com/office/officeart/2005/8/layout/list1"/>
    <dgm:cxn modelId="{FA544A6E-6801-494A-B2A3-850E602A5B80}" type="presParOf" srcId="{F21D4773-CB49-4720-8F8A-D69AEF8187B7}" destId="{A006A084-2EDC-425A-9E4E-0806C23B8B20}" srcOrd="1" destOrd="0" presId="urn:microsoft.com/office/officeart/2005/8/layout/list1"/>
    <dgm:cxn modelId="{3D0E90DC-586F-472B-A691-5EB92DFE91DC}" type="presParOf" srcId="{F21D4773-CB49-4720-8F8A-D69AEF8187B7}" destId="{2073B03A-E819-48C0-9A12-DC31299E9464}" srcOrd="2" destOrd="0" presId="urn:microsoft.com/office/officeart/2005/8/layout/list1"/>
    <dgm:cxn modelId="{DF2AF190-776B-4D15-B8E3-E88E33745AF7}" type="presParOf" srcId="{F21D4773-CB49-4720-8F8A-D69AEF8187B7}" destId="{E94E2C7C-9713-49E0-A064-29BA00AB8CD3}" srcOrd="3" destOrd="0" presId="urn:microsoft.com/office/officeart/2005/8/layout/list1"/>
    <dgm:cxn modelId="{55BCD9D4-0A2B-4584-A11B-299673F41C6C}" type="presParOf" srcId="{F21D4773-CB49-4720-8F8A-D69AEF8187B7}" destId="{93D55BBA-C0E0-4818-B38B-C00340162FA6}" srcOrd="4" destOrd="0" presId="urn:microsoft.com/office/officeart/2005/8/layout/list1"/>
    <dgm:cxn modelId="{36CE3028-5D96-4874-89F7-CE56B8CA496B}" type="presParOf" srcId="{93D55BBA-C0E0-4818-B38B-C00340162FA6}" destId="{4C776150-5ABF-4810-9C0D-F34526BE5E51}" srcOrd="0" destOrd="0" presId="urn:microsoft.com/office/officeart/2005/8/layout/list1"/>
    <dgm:cxn modelId="{6F3E7AD2-6B03-48BD-9B83-CEDBD7DB5D76}" type="presParOf" srcId="{93D55BBA-C0E0-4818-B38B-C00340162FA6}" destId="{74353C32-9833-4041-93B8-CFC9FA6CD814}" srcOrd="1" destOrd="0" presId="urn:microsoft.com/office/officeart/2005/8/layout/list1"/>
    <dgm:cxn modelId="{2A0E60BB-46A2-45ED-BEB5-737D711539C3}" type="presParOf" srcId="{F21D4773-CB49-4720-8F8A-D69AEF8187B7}" destId="{264A489B-0236-4EDC-BA05-DE1BBC454A11}" srcOrd="5" destOrd="0" presId="urn:microsoft.com/office/officeart/2005/8/layout/list1"/>
    <dgm:cxn modelId="{A2F6AE42-F4F5-4628-823E-9EA9C02CBD27}" type="presParOf" srcId="{F21D4773-CB49-4720-8F8A-D69AEF8187B7}" destId="{F9131397-C609-495D-A922-811633ECB975}" srcOrd="6" destOrd="0" presId="urn:microsoft.com/office/officeart/2005/8/layout/list1"/>
    <dgm:cxn modelId="{352DE1AB-B323-457F-BF93-21D2B03D513F}" type="presParOf" srcId="{F21D4773-CB49-4720-8F8A-D69AEF8187B7}" destId="{D0EAE73F-9923-4748-8692-EA9AAE5FA30E}" srcOrd="7" destOrd="0" presId="urn:microsoft.com/office/officeart/2005/8/layout/list1"/>
    <dgm:cxn modelId="{002092A0-7A1A-4741-8B50-5B034E1951F4}" type="presParOf" srcId="{F21D4773-CB49-4720-8F8A-D69AEF8187B7}" destId="{A73CD90D-74DB-4AF9-88EC-243E09A9546A}" srcOrd="8" destOrd="0" presId="urn:microsoft.com/office/officeart/2005/8/layout/list1"/>
    <dgm:cxn modelId="{60F7B59C-481A-4F34-84BC-3CA6D8C6E6E5}" type="presParOf" srcId="{A73CD90D-74DB-4AF9-88EC-243E09A9546A}" destId="{2D01FFEF-E4FC-406D-A555-931C860E34D2}" srcOrd="0" destOrd="0" presId="urn:microsoft.com/office/officeart/2005/8/layout/list1"/>
    <dgm:cxn modelId="{16C5388C-7D45-4166-98A9-F21E54EB4F55}" type="presParOf" srcId="{A73CD90D-74DB-4AF9-88EC-243E09A9546A}" destId="{B6FC0442-DB70-42E7-B652-DC2D0A2FFC67}" srcOrd="1" destOrd="0" presId="urn:microsoft.com/office/officeart/2005/8/layout/list1"/>
    <dgm:cxn modelId="{B1BF6AF6-B676-403B-86C3-09CD1730388F}" type="presParOf" srcId="{F21D4773-CB49-4720-8F8A-D69AEF8187B7}" destId="{8D4F342C-5C63-4D42-8F22-461D0DB5DB11}" srcOrd="9" destOrd="0" presId="urn:microsoft.com/office/officeart/2005/8/layout/list1"/>
    <dgm:cxn modelId="{0F77E7B3-EE64-419A-90C6-6F3471E6E151}" type="presParOf" srcId="{F21D4773-CB49-4720-8F8A-D69AEF8187B7}" destId="{D83D92CE-332C-4511-8EC1-0F4A2A21D944}" srcOrd="10" destOrd="0" presId="urn:microsoft.com/office/officeart/2005/8/layout/list1"/>
    <dgm:cxn modelId="{650E24A4-EB63-4883-8932-814D87C5BD71}" type="presParOf" srcId="{F21D4773-CB49-4720-8F8A-D69AEF8187B7}" destId="{C7AD8385-8355-45FD-97F6-0F462DD87C8B}" srcOrd="11" destOrd="0" presId="urn:microsoft.com/office/officeart/2005/8/layout/list1"/>
    <dgm:cxn modelId="{C3C13D63-3FAD-4F04-B8D6-FCA0A25FE12F}" type="presParOf" srcId="{F21D4773-CB49-4720-8F8A-D69AEF8187B7}" destId="{3D88B26C-C1C9-4A48-BCED-76AD7ED207A5}" srcOrd="12" destOrd="0" presId="urn:microsoft.com/office/officeart/2005/8/layout/list1"/>
    <dgm:cxn modelId="{49666152-196A-43B1-8DED-083A4CB7E4FC}" type="presParOf" srcId="{3D88B26C-C1C9-4A48-BCED-76AD7ED207A5}" destId="{1547AB74-3F23-42D8-80E4-494A03A9E579}" srcOrd="0" destOrd="0" presId="urn:microsoft.com/office/officeart/2005/8/layout/list1"/>
    <dgm:cxn modelId="{EAE69A07-2AC0-4520-8BFE-44C6AD0F4B6A}" type="presParOf" srcId="{3D88B26C-C1C9-4A48-BCED-76AD7ED207A5}" destId="{9B711AE7-5B05-4E67-A337-209CDEA5C4C8}" srcOrd="1" destOrd="0" presId="urn:microsoft.com/office/officeart/2005/8/layout/list1"/>
    <dgm:cxn modelId="{47701CAE-B8CD-472B-B75E-8697B13E16A1}" type="presParOf" srcId="{F21D4773-CB49-4720-8F8A-D69AEF8187B7}" destId="{791D2AE8-E4AA-4149-819D-DD34E5CA3548}" srcOrd="13" destOrd="0" presId="urn:microsoft.com/office/officeart/2005/8/layout/list1"/>
    <dgm:cxn modelId="{35238786-2E37-484B-BC16-C00407C941A5}" type="presParOf" srcId="{F21D4773-CB49-4720-8F8A-D69AEF8187B7}" destId="{F7FF41A9-3E73-4F9B-8013-55EEBF0598DE}" srcOrd="14" destOrd="0" presId="urn:microsoft.com/office/officeart/2005/8/layout/list1"/>
    <dgm:cxn modelId="{2C40BC88-7454-42D4-B59F-FDC1D1FE216B}" type="presParOf" srcId="{F21D4773-CB49-4720-8F8A-D69AEF8187B7}" destId="{275A1255-6AC6-4853-AA54-D67DC4B7FCD4}" srcOrd="15" destOrd="0" presId="urn:microsoft.com/office/officeart/2005/8/layout/list1"/>
    <dgm:cxn modelId="{60575CF2-31DA-4825-B69E-29EBEEDB6CC9}" type="presParOf" srcId="{F21D4773-CB49-4720-8F8A-D69AEF8187B7}" destId="{0CECC26E-22F3-41B6-9EA3-57BA4E26DC56}" srcOrd="16" destOrd="0" presId="urn:microsoft.com/office/officeart/2005/8/layout/list1"/>
    <dgm:cxn modelId="{F4699659-0C58-40DC-9509-4FC770679830}" type="presParOf" srcId="{0CECC26E-22F3-41B6-9EA3-57BA4E26DC56}" destId="{1BBE2808-4261-4255-B885-B2FBDC5BD827}" srcOrd="0" destOrd="0" presId="urn:microsoft.com/office/officeart/2005/8/layout/list1"/>
    <dgm:cxn modelId="{1E5F5599-65BB-4188-80A9-9E4582CDED68}" type="presParOf" srcId="{0CECC26E-22F3-41B6-9EA3-57BA4E26DC56}" destId="{CFC199D8-CAA1-47A4-9CBE-5CC8AB9BACEE}" srcOrd="1" destOrd="0" presId="urn:microsoft.com/office/officeart/2005/8/layout/list1"/>
    <dgm:cxn modelId="{C6FB5146-8C4C-4ACC-A639-D4DDFBAB4D8D}" type="presParOf" srcId="{F21D4773-CB49-4720-8F8A-D69AEF8187B7}" destId="{4B052830-1878-40E2-8A8F-104BA135AB05}" srcOrd="17" destOrd="0" presId="urn:microsoft.com/office/officeart/2005/8/layout/list1"/>
    <dgm:cxn modelId="{E3233C7C-DCDE-44F0-80E9-50995AAC1C28}" type="presParOf" srcId="{F21D4773-CB49-4720-8F8A-D69AEF8187B7}" destId="{50C4444B-524E-47BF-A3A4-C2328AE3596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A00C92-221D-406A-A52C-63F3639492AF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a-ES"/>
        </a:p>
      </dgm:t>
    </dgm:pt>
    <dgm:pt modelId="{06C0DE07-D41D-45DF-9E3D-938BDC4C2EED}">
      <dgm:prSet phldrT="[Texto]"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Línies de Barcelona a Riells: </a:t>
          </a:r>
        </a:p>
      </dgm:t>
    </dgm:pt>
    <dgm:pt modelId="{684FAF87-1347-4D0A-9EFF-C2A6BB17A786}" type="parTrans" cxnId="{E8EED1EE-78CC-4E9A-A7A5-F0CBC4354B7D}">
      <dgm:prSet/>
      <dgm:spPr/>
      <dgm:t>
        <a:bodyPr/>
        <a:lstStyle/>
        <a:p>
          <a:endParaRPr lang="ca-ES"/>
        </a:p>
      </dgm:t>
    </dgm:pt>
    <dgm:pt modelId="{12B0C06E-A18D-4282-AEA6-2F8EEFABD05E}" type="sibTrans" cxnId="{E8EED1EE-78CC-4E9A-A7A5-F0CBC4354B7D}">
      <dgm:prSet/>
      <dgm:spPr/>
      <dgm:t>
        <a:bodyPr/>
        <a:lstStyle/>
        <a:p>
          <a:endParaRPr lang="ca-ES"/>
        </a:p>
      </dgm:t>
    </dgm:pt>
    <dgm:pt modelId="{E90BEDB3-1720-4D1A-A76B-4C638BE55CC7}">
      <dgm:prSet phldrT="[Texto]"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d’autobús nocturn de la Festa Major de Granollers- proposta escollida per l’Assemblea Jove. </a:t>
          </a:r>
        </a:p>
      </dgm:t>
    </dgm:pt>
    <dgm:pt modelId="{D3B853C9-E2EC-40F0-83EE-08725383164D}" type="parTrans" cxnId="{DCD7F445-8A37-4199-9BAB-D7192955CC38}">
      <dgm:prSet/>
      <dgm:spPr/>
      <dgm:t>
        <a:bodyPr/>
        <a:lstStyle/>
        <a:p>
          <a:endParaRPr lang="ca-ES"/>
        </a:p>
      </dgm:t>
    </dgm:pt>
    <dgm:pt modelId="{1A035F99-AAFE-4954-AC74-558A507EA577}" type="sibTrans" cxnId="{DCD7F445-8A37-4199-9BAB-D7192955CC38}">
      <dgm:prSet/>
      <dgm:spPr/>
      <dgm:t>
        <a:bodyPr/>
        <a:lstStyle/>
        <a:p>
          <a:endParaRPr lang="ca-ES"/>
        </a:p>
      </dgm:t>
    </dgm:pt>
    <dgm:pt modelId="{25B40A1E-62F3-4DB1-B61D-A5AC8C0D0843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303 (per carretera) </a:t>
          </a:r>
        </a:p>
      </dgm:t>
    </dgm:pt>
    <dgm:pt modelId="{3700C7B0-FECF-4B37-91FD-D693D9D166B4}" type="parTrans" cxnId="{F23D6019-9F84-4F77-977F-1256BBB5026C}">
      <dgm:prSet/>
      <dgm:spPr/>
      <dgm:t>
        <a:bodyPr/>
        <a:lstStyle/>
        <a:p>
          <a:endParaRPr lang="ca-ES"/>
        </a:p>
      </dgm:t>
    </dgm:pt>
    <dgm:pt modelId="{A37108F4-0A5D-4839-A796-1F436ACAC48D}" type="sibTrans" cxnId="{F23D6019-9F84-4F77-977F-1256BBB5026C}">
      <dgm:prSet/>
      <dgm:spPr/>
      <dgm:t>
        <a:bodyPr/>
        <a:lstStyle/>
        <a:p>
          <a:endParaRPr lang="ca-ES"/>
        </a:p>
      </dgm:t>
    </dgm:pt>
    <dgm:pt modelId="{45003A09-898B-460B-8B2A-D040C8E2D924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323 (per autopista)</a:t>
          </a:r>
        </a:p>
      </dgm:t>
    </dgm:pt>
    <dgm:pt modelId="{97B5A681-493D-46C5-A7B0-FFDA1EE4C930}" type="parTrans" cxnId="{86400CC6-5A58-4C72-BAFB-2E5EC768BB1B}">
      <dgm:prSet/>
      <dgm:spPr/>
      <dgm:t>
        <a:bodyPr/>
        <a:lstStyle/>
        <a:p>
          <a:endParaRPr lang="ca-ES"/>
        </a:p>
      </dgm:t>
    </dgm:pt>
    <dgm:pt modelId="{1A6E3E20-1479-43EE-B8E7-EE8A316B70A2}" type="sibTrans" cxnId="{86400CC6-5A58-4C72-BAFB-2E5EC768BB1B}">
      <dgm:prSet/>
      <dgm:spPr/>
      <dgm:t>
        <a:bodyPr/>
        <a:lstStyle/>
        <a:p>
          <a:endParaRPr lang="ca-ES"/>
        </a:p>
      </dgm:t>
    </dgm:pt>
    <dgm:pt modelId="{882F9760-A7BC-4DCD-94D3-B8042C304E04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Autobús corredor La Vall del Tenes e7 (Barcelona- La Vall del Tenes)</a:t>
          </a:r>
        </a:p>
      </dgm:t>
    </dgm:pt>
    <dgm:pt modelId="{E0C459BD-2819-4F34-BF91-7BE44281ABC2}" type="parTrans" cxnId="{365C20E4-1A91-455F-AC12-84F67814EAA1}">
      <dgm:prSet/>
      <dgm:spPr/>
      <dgm:t>
        <a:bodyPr/>
        <a:lstStyle/>
        <a:p>
          <a:endParaRPr lang="ca-ES"/>
        </a:p>
      </dgm:t>
    </dgm:pt>
    <dgm:pt modelId="{472907A9-B009-4E44-9DF2-4BE21B3830CD}" type="sibTrans" cxnId="{365C20E4-1A91-455F-AC12-84F67814EAA1}">
      <dgm:prSet/>
      <dgm:spPr/>
      <dgm:t>
        <a:bodyPr/>
        <a:lstStyle/>
        <a:p>
          <a:endParaRPr lang="ca-ES"/>
        </a:p>
      </dgm:t>
    </dgm:pt>
    <dgm:pt modelId="{3DF1ACAD-F55F-44BA-86BF-1703B9CE7374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Granollers-Caldes de Montbui</a:t>
          </a:r>
        </a:p>
      </dgm:t>
    </dgm:pt>
    <dgm:pt modelId="{476DE97A-1B19-4DF4-98D7-F756BC20359F}" type="parTrans" cxnId="{1AFA764A-E07F-4C2C-AD51-0E9C3FAD6044}">
      <dgm:prSet/>
      <dgm:spPr/>
      <dgm:t>
        <a:bodyPr/>
        <a:lstStyle/>
        <a:p>
          <a:endParaRPr lang="ca-ES"/>
        </a:p>
      </dgm:t>
    </dgm:pt>
    <dgm:pt modelId="{0DDD1C8B-BB2A-4BC6-A919-AF16A8F46DF3}" type="sibTrans" cxnId="{1AFA764A-E07F-4C2C-AD51-0E9C3FAD6044}">
      <dgm:prSet/>
      <dgm:spPr/>
      <dgm:t>
        <a:bodyPr/>
        <a:lstStyle/>
        <a:p>
          <a:endParaRPr lang="ca-ES"/>
        </a:p>
      </dgm:t>
    </dgm:pt>
    <dgm:pt modelId="{05681F70-4BCF-4A19-8D93-7C73169C6867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Direcció Caldes de Montbui: Línia 420</a:t>
          </a:r>
        </a:p>
      </dgm:t>
    </dgm:pt>
    <dgm:pt modelId="{1F0A84F1-7E1D-4818-9B79-FC1117228FEF}" type="parTrans" cxnId="{AE96FDEA-6BC1-4357-905F-A752153F472B}">
      <dgm:prSet/>
      <dgm:spPr/>
      <dgm:t>
        <a:bodyPr/>
        <a:lstStyle/>
        <a:p>
          <a:endParaRPr lang="ca-ES"/>
        </a:p>
      </dgm:t>
    </dgm:pt>
    <dgm:pt modelId="{1D72694F-841B-4EAA-AF3D-B036D3B6E968}" type="sibTrans" cxnId="{AE96FDEA-6BC1-4357-905F-A752153F472B}">
      <dgm:prSet/>
      <dgm:spPr/>
      <dgm:t>
        <a:bodyPr/>
        <a:lstStyle/>
        <a:p>
          <a:endParaRPr lang="ca-ES"/>
        </a:p>
      </dgm:t>
    </dgm:pt>
    <dgm:pt modelId="{DD40F283-D535-4DCE-8985-C1373B48367E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Urbà de Bigues-Granollers</a:t>
          </a:r>
        </a:p>
      </dgm:t>
    </dgm:pt>
    <dgm:pt modelId="{867C9697-251C-4FC8-B3B1-1C26B3B6FE6F}" type="parTrans" cxnId="{4DE4A897-0617-414C-B5BA-A0A98113479C}">
      <dgm:prSet/>
      <dgm:spPr/>
      <dgm:t>
        <a:bodyPr/>
        <a:lstStyle/>
        <a:p>
          <a:endParaRPr lang="ca-ES"/>
        </a:p>
      </dgm:t>
    </dgm:pt>
    <dgm:pt modelId="{BB12EC7B-82BC-4F93-B7CA-B3C473A7751E}" type="sibTrans" cxnId="{4DE4A897-0617-414C-B5BA-A0A98113479C}">
      <dgm:prSet/>
      <dgm:spPr/>
      <dgm:t>
        <a:bodyPr/>
        <a:lstStyle/>
        <a:p>
          <a:endParaRPr lang="ca-ES"/>
        </a:p>
      </dgm:t>
    </dgm:pt>
    <dgm:pt modelId="{37E76C38-623C-434F-AE94-6D3263445F1A}">
      <dgm:prSet phldrT="[Texto]"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D’AUTOBUS</a:t>
          </a:r>
        </a:p>
      </dgm:t>
    </dgm:pt>
    <dgm:pt modelId="{CD38FBD6-5C90-4AB8-8020-BB4B7157ACA5}" type="parTrans" cxnId="{7EC851FD-EC76-4305-B495-F246C52B1C15}">
      <dgm:prSet/>
      <dgm:spPr/>
      <dgm:t>
        <a:bodyPr/>
        <a:lstStyle/>
        <a:p>
          <a:endParaRPr lang="ca-ES"/>
        </a:p>
      </dgm:t>
    </dgm:pt>
    <dgm:pt modelId="{103DCEDC-22FA-40D1-9E52-0568478492B9}" type="sibTrans" cxnId="{7EC851FD-EC76-4305-B495-F246C52B1C15}">
      <dgm:prSet/>
      <dgm:spPr/>
      <dgm:t>
        <a:bodyPr/>
        <a:lstStyle/>
        <a:p>
          <a:endParaRPr lang="ca-ES"/>
        </a:p>
      </dgm:t>
    </dgm:pt>
    <dgm:pt modelId="{52BFB7FD-76CB-44C8-AD02-7C00EE5E237E}">
      <dgm:prSet/>
      <dgm:spPr/>
      <dgm:t>
        <a:bodyPr/>
        <a:lstStyle/>
        <a:p>
          <a:r>
            <a: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Direcció Moià: Línia 260</a:t>
          </a:r>
        </a:p>
      </dgm:t>
    </dgm:pt>
    <dgm:pt modelId="{538DB07D-3643-464E-BF78-B10463D2B037}" type="parTrans" cxnId="{F42DE3DC-07BB-42C6-9581-FB05617F8169}">
      <dgm:prSet/>
      <dgm:spPr/>
      <dgm:t>
        <a:bodyPr/>
        <a:lstStyle/>
        <a:p>
          <a:endParaRPr lang="ca-ES"/>
        </a:p>
      </dgm:t>
    </dgm:pt>
    <dgm:pt modelId="{099703A7-05D4-4E3A-9CBF-0FE6E03DA171}" type="sibTrans" cxnId="{F42DE3DC-07BB-42C6-9581-FB05617F8169}">
      <dgm:prSet/>
      <dgm:spPr/>
      <dgm:t>
        <a:bodyPr/>
        <a:lstStyle/>
        <a:p>
          <a:endParaRPr lang="ca-ES"/>
        </a:p>
      </dgm:t>
    </dgm:pt>
    <dgm:pt modelId="{7C1D318B-378A-4739-9D81-019605F14828}" type="pres">
      <dgm:prSet presAssocID="{A2A00C92-221D-406A-A52C-63F3639492AF}" presName="linear" presStyleCnt="0">
        <dgm:presLayoutVars>
          <dgm:animLvl val="lvl"/>
          <dgm:resizeHandles val="exact"/>
        </dgm:presLayoutVars>
      </dgm:prSet>
      <dgm:spPr/>
    </dgm:pt>
    <dgm:pt modelId="{043DAF82-09FF-48C1-A87A-3C8AEF957E75}" type="pres">
      <dgm:prSet presAssocID="{37E76C38-623C-434F-AE94-6D3263445F1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7BAFBA8-36EC-4ACC-9CA1-29BD80CFDA4F}" type="pres">
      <dgm:prSet presAssocID="{37E76C38-623C-434F-AE94-6D3263445F1A}" presName="childText" presStyleLbl="revTx" presStyleIdx="0" presStyleCnt="2">
        <dgm:presLayoutVars>
          <dgm:bulletEnabled val="1"/>
        </dgm:presLayoutVars>
      </dgm:prSet>
      <dgm:spPr/>
    </dgm:pt>
    <dgm:pt modelId="{CDB44C44-485E-4DE4-AEFE-179D21314863}" type="pres">
      <dgm:prSet presAssocID="{3DF1ACAD-F55F-44BA-86BF-1703B9CE737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3379CA6-FBAC-4E22-ABF4-87BE9694E160}" type="pres">
      <dgm:prSet presAssocID="{3DF1ACAD-F55F-44BA-86BF-1703B9CE7374}" presName="childText" presStyleLbl="revTx" presStyleIdx="1" presStyleCnt="2">
        <dgm:presLayoutVars>
          <dgm:bulletEnabled val="1"/>
        </dgm:presLayoutVars>
      </dgm:prSet>
      <dgm:spPr/>
    </dgm:pt>
    <dgm:pt modelId="{39996188-F5B0-48C8-8C10-FD008017CB69}" type="pres">
      <dgm:prSet presAssocID="{DD40F283-D535-4DCE-8985-C1373B4836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40B7F5C-DE1D-4AEB-935C-0336D70312CE}" type="pres">
      <dgm:prSet presAssocID="{BB12EC7B-82BC-4F93-B7CA-B3C473A7751E}" presName="spacer" presStyleCnt="0"/>
      <dgm:spPr/>
    </dgm:pt>
    <dgm:pt modelId="{EE763BC0-30E4-4C8B-9C2C-B7751A2F0127}" type="pres">
      <dgm:prSet presAssocID="{E90BEDB3-1720-4D1A-A76B-4C638BE55CC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88A5204-3873-4E0B-86C4-23E31CD7B080}" type="presOf" srcId="{37E76C38-623C-434F-AE94-6D3263445F1A}" destId="{043DAF82-09FF-48C1-A87A-3C8AEF957E75}" srcOrd="0" destOrd="0" presId="urn:microsoft.com/office/officeart/2005/8/layout/vList2"/>
    <dgm:cxn modelId="{CD579F0E-9DC4-4C09-91EA-2F3D6439F9CD}" type="presOf" srcId="{E90BEDB3-1720-4D1A-A76B-4C638BE55CC7}" destId="{EE763BC0-30E4-4C8B-9C2C-B7751A2F0127}" srcOrd="0" destOrd="0" presId="urn:microsoft.com/office/officeart/2005/8/layout/vList2"/>
    <dgm:cxn modelId="{88E60912-89B6-48A8-83C0-B542B0D4FCDC}" type="presOf" srcId="{06C0DE07-D41D-45DF-9E3D-938BDC4C2EED}" destId="{77BAFBA8-36EC-4ACC-9CA1-29BD80CFDA4F}" srcOrd="0" destOrd="0" presId="urn:microsoft.com/office/officeart/2005/8/layout/vList2"/>
    <dgm:cxn modelId="{F23D6019-9F84-4F77-977F-1256BBB5026C}" srcId="{06C0DE07-D41D-45DF-9E3D-938BDC4C2EED}" destId="{25B40A1E-62F3-4DB1-B61D-A5AC8C0D0843}" srcOrd="0" destOrd="0" parTransId="{3700C7B0-FECF-4B37-91FD-D693D9D166B4}" sibTransId="{A37108F4-0A5D-4839-A796-1F436ACAC48D}"/>
    <dgm:cxn modelId="{ED3C9E5F-4CAC-47D3-9AF9-400B9A0DB074}" type="presOf" srcId="{3DF1ACAD-F55F-44BA-86BF-1703B9CE7374}" destId="{CDB44C44-485E-4DE4-AEFE-179D21314863}" srcOrd="0" destOrd="0" presId="urn:microsoft.com/office/officeart/2005/8/layout/vList2"/>
    <dgm:cxn modelId="{DCD7F445-8A37-4199-9BAB-D7192955CC38}" srcId="{A2A00C92-221D-406A-A52C-63F3639492AF}" destId="{E90BEDB3-1720-4D1A-A76B-4C638BE55CC7}" srcOrd="3" destOrd="0" parTransId="{D3B853C9-E2EC-40F0-83EE-08725383164D}" sibTransId="{1A035F99-AAFE-4954-AC74-558A507EA577}"/>
    <dgm:cxn modelId="{1AFA764A-E07F-4C2C-AD51-0E9C3FAD6044}" srcId="{A2A00C92-221D-406A-A52C-63F3639492AF}" destId="{3DF1ACAD-F55F-44BA-86BF-1703B9CE7374}" srcOrd="1" destOrd="0" parTransId="{476DE97A-1B19-4DF4-98D7-F756BC20359F}" sibTransId="{0DDD1C8B-BB2A-4BC6-A919-AF16A8F46DF3}"/>
    <dgm:cxn modelId="{D0226B75-C60C-46DD-83BA-AD5BA7E8599B}" type="presOf" srcId="{DD40F283-D535-4DCE-8985-C1373B48367E}" destId="{39996188-F5B0-48C8-8C10-FD008017CB69}" srcOrd="0" destOrd="0" presId="urn:microsoft.com/office/officeart/2005/8/layout/vList2"/>
    <dgm:cxn modelId="{6058D58A-5256-4F2A-9441-72E7ECFCBBE4}" type="presOf" srcId="{52BFB7FD-76CB-44C8-AD02-7C00EE5E237E}" destId="{13379CA6-FBAC-4E22-ABF4-87BE9694E160}" srcOrd="0" destOrd="0" presId="urn:microsoft.com/office/officeart/2005/8/layout/vList2"/>
    <dgm:cxn modelId="{4DE4A897-0617-414C-B5BA-A0A98113479C}" srcId="{A2A00C92-221D-406A-A52C-63F3639492AF}" destId="{DD40F283-D535-4DCE-8985-C1373B48367E}" srcOrd="2" destOrd="0" parTransId="{867C9697-251C-4FC8-B3B1-1C26B3B6FE6F}" sibTransId="{BB12EC7B-82BC-4F93-B7CA-B3C473A7751E}"/>
    <dgm:cxn modelId="{0267B2BF-EEEE-4186-9151-8157CC1F63C0}" type="presOf" srcId="{A2A00C92-221D-406A-A52C-63F3639492AF}" destId="{7C1D318B-378A-4739-9D81-019605F14828}" srcOrd="0" destOrd="0" presId="urn:microsoft.com/office/officeart/2005/8/layout/vList2"/>
    <dgm:cxn modelId="{86400CC6-5A58-4C72-BAFB-2E5EC768BB1B}" srcId="{06C0DE07-D41D-45DF-9E3D-938BDC4C2EED}" destId="{45003A09-898B-460B-8B2A-D040C8E2D924}" srcOrd="1" destOrd="0" parTransId="{97B5A681-493D-46C5-A7B0-FFDA1EE4C930}" sibTransId="{1A6E3E20-1479-43EE-B8E7-EE8A316B70A2}"/>
    <dgm:cxn modelId="{57F05EC7-CD88-420B-A885-82E0F17F1EE4}" type="presOf" srcId="{25B40A1E-62F3-4DB1-B61D-A5AC8C0D0843}" destId="{77BAFBA8-36EC-4ACC-9CA1-29BD80CFDA4F}" srcOrd="0" destOrd="1" presId="urn:microsoft.com/office/officeart/2005/8/layout/vList2"/>
    <dgm:cxn modelId="{4EE3ACD2-E1E3-4227-8BD5-E5C101CB969D}" type="presOf" srcId="{45003A09-898B-460B-8B2A-D040C8E2D924}" destId="{77BAFBA8-36EC-4ACC-9CA1-29BD80CFDA4F}" srcOrd="0" destOrd="2" presId="urn:microsoft.com/office/officeart/2005/8/layout/vList2"/>
    <dgm:cxn modelId="{C321D4DB-31D2-444C-95B2-065A3C57B5F1}" type="presOf" srcId="{05681F70-4BCF-4A19-8D93-7C73169C6867}" destId="{13379CA6-FBAC-4E22-ABF4-87BE9694E160}" srcOrd="0" destOrd="1" presId="urn:microsoft.com/office/officeart/2005/8/layout/vList2"/>
    <dgm:cxn modelId="{F42DE3DC-07BB-42C6-9581-FB05617F8169}" srcId="{3DF1ACAD-F55F-44BA-86BF-1703B9CE7374}" destId="{52BFB7FD-76CB-44C8-AD02-7C00EE5E237E}" srcOrd="0" destOrd="0" parTransId="{538DB07D-3643-464E-BF78-B10463D2B037}" sibTransId="{099703A7-05D4-4E3A-9CBF-0FE6E03DA171}"/>
    <dgm:cxn modelId="{365C20E4-1A91-455F-AC12-84F67814EAA1}" srcId="{37E76C38-623C-434F-AE94-6D3263445F1A}" destId="{882F9760-A7BC-4DCD-94D3-B8042C304E04}" srcOrd="1" destOrd="0" parTransId="{E0C459BD-2819-4F34-BF91-7BE44281ABC2}" sibTransId="{472907A9-B009-4E44-9DF2-4BE21B3830CD}"/>
    <dgm:cxn modelId="{AE96FDEA-6BC1-4357-905F-A752153F472B}" srcId="{3DF1ACAD-F55F-44BA-86BF-1703B9CE7374}" destId="{05681F70-4BCF-4A19-8D93-7C73169C6867}" srcOrd="1" destOrd="0" parTransId="{1F0A84F1-7E1D-4818-9B79-FC1117228FEF}" sibTransId="{1D72694F-841B-4EAA-AF3D-B036D3B6E968}"/>
    <dgm:cxn modelId="{E8EED1EE-78CC-4E9A-A7A5-F0CBC4354B7D}" srcId="{37E76C38-623C-434F-AE94-6D3263445F1A}" destId="{06C0DE07-D41D-45DF-9E3D-938BDC4C2EED}" srcOrd="0" destOrd="0" parTransId="{684FAF87-1347-4D0A-9EFF-C2A6BB17A786}" sibTransId="{12B0C06E-A18D-4282-AEA6-2F8EEFABD05E}"/>
    <dgm:cxn modelId="{7EC851FD-EC76-4305-B495-F246C52B1C15}" srcId="{A2A00C92-221D-406A-A52C-63F3639492AF}" destId="{37E76C38-623C-434F-AE94-6D3263445F1A}" srcOrd="0" destOrd="0" parTransId="{CD38FBD6-5C90-4AB8-8020-BB4B7157ACA5}" sibTransId="{103DCEDC-22FA-40D1-9E52-0568478492B9}"/>
    <dgm:cxn modelId="{57E779FE-BBEF-4619-A4F6-D2897CA832B6}" type="presOf" srcId="{882F9760-A7BC-4DCD-94D3-B8042C304E04}" destId="{77BAFBA8-36EC-4ACC-9CA1-29BD80CFDA4F}" srcOrd="0" destOrd="3" presId="urn:microsoft.com/office/officeart/2005/8/layout/vList2"/>
    <dgm:cxn modelId="{34B7091C-18F1-4254-A7B4-CF635A495F90}" type="presParOf" srcId="{7C1D318B-378A-4739-9D81-019605F14828}" destId="{043DAF82-09FF-48C1-A87A-3C8AEF957E75}" srcOrd="0" destOrd="0" presId="urn:microsoft.com/office/officeart/2005/8/layout/vList2"/>
    <dgm:cxn modelId="{60875AC2-ED13-4EB1-A089-0B5A2514C937}" type="presParOf" srcId="{7C1D318B-378A-4739-9D81-019605F14828}" destId="{77BAFBA8-36EC-4ACC-9CA1-29BD80CFDA4F}" srcOrd="1" destOrd="0" presId="urn:microsoft.com/office/officeart/2005/8/layout/vList2"/>
    <dgm:cxn modelId="{09E29A9F-98EA-4404-9133-43ED5A3F18FB}" type="presParOf" srcId="{7C1D318B-378A-4739-9D81-019605F14828}" destId="{CDB44C44-485E-4DE4-AEFE-179D21314863}" srcOrd="2" destOrd="0" presId="urn:microsoft.com/office/officeart/2005/8/layout/vList2"/>
    <dgm:cxn modelId="{B42C89CF-CBB6-4737-B81D-B7DCFD73BB7E}" type="presParOf" srcId="{7C1D318B-378A-4739-9D81-019605F14828}" destId="{13379CA6-FBAC-4E22-ABF4-87BE9694E160}" srcOrd="3" destOrd="0" presId="urn:microsoft.com/office/officeart/2005/8/layout/vList2"/>
    <dgm:cxn modelId="{9EFBE17C-396C-40ED-98A2-DFF3A6F1853E}" type="presParOf" srcId="{7C1D318B-378A-4739-9D81-019605F14828}" destId="{39996188-F5B0-48C8-8C10-FD008017CB69}" srcOrd="4" destOrd="0" presId="urn:microsoft.com/office/officeart/2005/8/layout/vList2"/>
    <dgm:cxn modelId="{C8C17D2F-E674-4622-A2DD-BD81EAC3EC5D}" type="presParOf" srcId="{7C1D318B-378A-4739-9D81-019605F14828}" destId="{D40B7F5C-DE1D-4AEB-935C-0336D70312CE}" srcOrd="5" destOrd="0" presId="urn:microsoft.com/office/officeart/2005/8/layout/vList2"/>
    <dgm:cxn modelId="{1E27EF0E-0605-4A49-9042-3374643DF1B1}" type="presParOf" srcId="{7C1D318B-378A-4739-9D81-019605F14828}" destId="{EE763BC0-30E4-4C8B-9C2C-B7751A2F012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3BEE2-597D-4BFF-A99C-8D0B625E1F86}">
      <dsp:nvSpPr>
        <dsp:cNvPr id="0" name=""/>
        <dsp:cNvSpPr/>
      </dsp:nvSpPr>
      <dsp:spPr>
        <a:xfrm>
          <a:off x="3371610" y="232949"/>
          <a:ext cx="3403092" cy="3403092"/>
        </a:xfrm>
        <a:prstGeom prst="pie">
          <a:avLst>
            <a:gd name="adj1" fmla="val 16200000"/>
            <a:gd name="adj2" fmla="val 1928571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SERVEI DE JOVENTUT</a:t>
          </a:r>
        </a:p>
      </dsp:txBody>
      <dsp:txXfrm>
        <a:off x="5106782" y="557053"/>
        <a:ext cx="931799" cy="587438"/>
      </dsp:txXfrm>
    </dsp:sp>
    <dsp:sp modelId="{EB4E0D3A-28AA-4093-A714-85B5F177BEE6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19285716"/>
            <a:gd name="adj2" fmla="val 771428"/>
          </a:avLst>
        </a:prstGeom>
        <a:solidFill>
          <a:schemeClr val="accent4">
            <a:hueOff val="3403839"/>
            <a:satOff val="-3998"/>
            <a:lumOff val="15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SERVEIS SOCIALS</a:t>
          </a:r>
          <a:endParaRPr lang="ca-ES" sz="1000" kern="1200" dirty="0"/>
        </a:p>
      </dsp:txBody>
      <dsp:txXfrm>
        <a:off x="5613194" y="1630648"/>
        <a:ext cx="988517" cy="627951"/>
      </dsp:txXfrm>
    </dsp:sp>
    <dsp:sp modelId="{F6E2BECE-77F5-4AF1-AE46-916AB4B8C8B4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771428"/>
            <a:gd name="adj2" fmla="val 3857143"/>
          </a:avLst>
        </a:prstGeom>
        <a:solidFill>
          <a:schemeClr val="accent4">
            <a:hueOff val="6807678"/>
            <a:satOff val="-7995"/>
            <a:lumOff val="30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EDUCACIÓ</a:t>
          </a:r>
          <a:endParaRPr lang="ca-ES" sz="1000" kern="1200" dirty="0"/>
        </a:p>
      </dsp:txBody>
      <dsp:txXfrm>
        <a:off x="5471399" y="2440908"/>
        <a:ext cx="891286" cy="648208"/>
      </dsp:txXfrm>
    </dsp:sp>
    <dsp:sp modelId="{2AC629D2-18B0-4DA4-8C14-03CD2A3054A3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3857226"/>
            <a:gd name="adj2" fmla="val 6942858"/>
          </a:avLst>
        </a:prstGeom>
        <a:solidFill>
          <a:schemeClr val="accent4">
            <a:hueOff val="10211516"/>
            <a:satOff val="-11993"/>
            <a:lumOff val="4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LABORAL</a:t>
          </a:r>
          <a:endParaRPr lang="ca-ES" sz="1000" kern="1200" dirty="0"/>
        </a:p>
      </dsp:txBody>
      <dsp:txXfrm>
        <a:off x="4529472" y="3089116"/>
        <a:ext cx="911542" cy="648208"/>
      </dsp:txXfrm>
    </dsp:sp>
    <dsp:sp modelId="{92DC910E-37E8-4CCC-8454-BD48974440CD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6942858"/>
            <a:gd name="adj2" fmla="val 10028574"/>
          </a:avLst>
        </a:prstGeom>
        <a:solidFill>
          <a:schemeClr val="accent4">
            <a:hueOff val="13615356"/>
            <a:satOff val="-15991"/>
            <a:lumOff val="61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HABITATGE</a:t>
          </a:r>
          <a:endParaRPr lang="ca-ES" sz="1000" kern="1200" dirty="0"/>
        </a:p>
      </dsp:txBody>
      <dsp:txXfrm>
        <a:off x="3607801" y="2440908"/>
        <a:ext cx="891286" cy="648208"/>
      </dsp:txXfrm>
    </dsp:sp>
    <dsp:sp modelId="{CD259059-275F-4FA2-A35F-1907694F6D28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10028574"/>
            <a:gd name="adj2" fmla="val 13114284"/>
          </a:avLst>
        </a:prstGeom>
        <a:solidFill>
          <a:schemeClr val="accent4">
            <a:hueOff val="17019194"/>
            <a:satOff val="-19988"/>
            <a:lumOff val="7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PARTICIPACIÓ</a:t>
          </a:r>
          <a:endParaRPr lang="ca-ES" sz="1000" kern="1200" dirty="0"/>
        </a:p>
      </dsp:txBody>
      <dsp:txXfrm>
        <a:off x="3368774" y="1630648"/>
        <a:ext cx="988517" cy="627951"/>
      </dsp:txXfrm>
    </dsp:sp>
    <dsp:sp modelId="{E2E949B9-B8F9-4527-801B-3291E0929849}">
      <dsp:nvSpPr>
        <dsp:cNvPr id="0" name=""/>
        <dsp:cNvSpPr/>
      </dsp:nvSpPr>
      <dsp:spPr>
        <a:xfrm>
          <a:off x="3283697" y="415258"/>
          <a:ext cx="3403092" cy="3403092"/>
        </a:xfrm>
        <a:prstGeom prst="pie">
          <a:avLst>
            <a:gd name="adj1" fmla="val 13114284"/>
            <a:gd name="adj2" fmla="val 1620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000" kern="1200"/>
            <a:t>ESPORTS</a:t>
          </a:r>
          <a:endParaRPr lang="ca-ES" sz="1000" kern="1200" dirty="0"/>
        </a:p>
      </dsp:txBody>
      <dsp:txXfrm>
        <a:off x="4021033" y="739362"/>
        <a:ext cx="931799" cy="5874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3B03A-E819-48C0-9A12-DC31299E9464}">
      <dsp:nvSpPr>
        <dsp:cNvPr id="0" name=""/>
        <dsp:cNvSpPr/>
      </dsp:nvSpPr>
      <dsp:spPr>
        <a:xfrm>
          <a:off x="0" y="326675"/>
          <a:ext cx="10058399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12420" rIns="78064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Espai Rajoler</a:t>
          </a:r>
        </a:p>
      </dsp:txBody>
      <dsp:txXfrm>
        <a:off x="0" y="326675"/>
        <a:ext cx="10058399" cy="637875"/>
      </dsp:txXfrm>
    </dsp:sp>
    <dsp:sp modelId="{7AC291B4-E78E-4F61-954D-7208B9BF0510}">
      <dsp:nvSpPr>
        <dsp:cNvPr id="0" name=""/>
        <dsp:cNvSpPr/>
      </dsp:nvSpPr>
      <dsp:spPr>
        <a:xfrm>
          <a:off x="502920" y="105275"/>
          <a:ext cx="7040880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Serveis Socials:</a:t>
          </a:r>
        </a:p>
      </dsp:txBody>
      <dsp:txXfrm>
        <a:off x="524536" y="126891"/>
        <a:ext cx="6997648" cy="399568"/>
      </dsp:txXfrm>
    </dsp:sp>
    <dsp:sp modelId="{F9131397-C609-495D-A922-811633ECB975}">
      <dsp:nvSpPr>
        <dsp:cNvPr id="0" name=""/>
        <dsp:cNvSpPr/>
      </dsp:nvSpPr>
      <dsp:spPr>
        <a:xfrm>
          <a:off x="0" y="1266950"/>
          <a:ext cx="100583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330780"/>
              <a:satOff val="3030"/>
              <a:lumOff val="-25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353C32-9833-4041-93B8-CFC9FA6CD814}">
      <dsp:nvSpPr>
        <dsp:cNvPr id="0" name=""/>
        <dsp:cNvSpPr/>
      </dsp:nvSpPr>
      <dsp:spPr>
        <a:xfrm>
          <a:off x="502920" y="1045550"/>
          <a:ext cx="7040880" cy="442800"/>
        </a:xfrm>
        <a:prstGeom prst="roundRect">
          <a:avLst/>
        </a:prstGeom>
        <a:solidFill>
          <a:schemeClr val="accent5">
            <a:hueOff val="-5330780"/>
            <a:satOff val="3030"/>
            <a:lumOff val="-2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 de Prevenció de Drogues (PPD)</a:t>
          </a:r>
        </a:p>
      </dsp:txBody>
      <dsp:txXfrm>
        <a:off x="524536" y="1067166"/>
        <a:ext cx="6997648" cy="399568"/>
      </dsp:txXfrm>
    </dsp:sp>
    <dsp:sp modelId="{D83D92CE-332C-4511-8EC1-0F4A2A21D944}">
      <dsp:nvSpPr>
        <dsp:cNvPr id="0" name=""/>
        <dsp:cNvSpPr/>
      </dsp:nvSpPr>
      <dsp:spPr>
        <a:xfrm>
          <a:off x="0" y="1947350"/>
          <a:ext cx="10058399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0661560"/>
              <a:satOff val="6060"/>
              <a:lumOff val="-5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12420" rIns="78064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Comunitari : APINDEP i Càrites</a:t>
          </a:r>
        </a:p>
      </dsp:txBody>
      <dsp:txXfrm>
        <a:off x="0" y="1947350"/>
        <a:ext cx="10058399" cy="637875"/>
      </dsp:txXfrm>
    </dsp:sp>
    <dsp:sp modelId="{B6FC0442-DB70-42E7-B652-DC2D0A2FFC67}">
      <dsp:nvSpPr>
        <dsp:cNvPr id="0" name=""/>
        <dsp:cNvSpPr/>
      </dsp:nvSpPr>
      <dsp:spPr>
        <a:xfrm>
          <a:off x="502920" y="1725950"/>
          <a:ext cx="7040880" cy="442800"/>
        </a:xfrm>
        <a:prstGeom prst="roundRect">
          <a:avLst/>
        </a:prstGeom>
        <a:solidFill>
          <a:schemeClr val="accent5">
            <a:hueOff val="-10661560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Institut La Vall del Tenes</a:t>
          </a:r>
        </a:p>
      </dsp:txBody>
      <dsp:txXfrm>
        <a:off x="524536" y="1747566"/>
        <a:ext cx="6997648" cy="399568"/>
      </dsp:txXfrm>
    </dsp:sp>
    <dsp:sp modelId="{F7FF41A9-3E73-4F9B-8013-55EEBF0598DE}">
      <dsp:nvSpPr>
        <dsp:cNvPr id="0" name=""/>
        <dsp:cNvSpPr/>
      </dsp:nvSpPr>
      <dsp:spPr>
        <a:xfrm>
          <a:off x="0" y="2887625"/>
          <a:ext cx="100583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5992340"/>
              <a:satOff val="9089"/>
              <a:lumOff val="-75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11AE7-5B05-4E67-A337-209CDEA5C4C8}">
      <dsp:nvSpPr>
        <dsp:cNvPr id="0" name=""/>
        <dsp:cNvSpPr/>
      </dsp:nvSpPr>
      <dsp:spPr>
        <a:xfrm>
          <a:off x="502920" y="2666225"/>
          <a:ext cx="7040880" cy="442800"/>
        </a:xfrm>
        <a:prstGeom prst="roundRect">
          <a:avLst/>
        </a:prstGeom>
        <a:solidFill>
          <a:schemeClr val="accent5">
            <a:hueOff val="-15992340"/>
            <a:satOff val="9089"/>
            <a:lumOff val="-75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Accions joves Pressupostos participatius</a:t>
          </a:r>
        </a:p>
      </dsp:txBody>
      <dsp:txXfrm>
        <a:off x="524536" y="2687841"/>
        <a:ext cx="6997648" cy="399568"/>
      </dsp:txXfrm>
    </dsp:sp>
    <dsp:sp modelId="{50C4444B-524E-47BF-A3A4-C2328AE35966}">
      <dsp:nvSpPr>
        <dsp:cNvPr id="0" name=""/>
        <dsp:cNvSpPr/>
      </dsp:nvSpPr>
      <dsp:spPr>
        <a:xfrm>
          <a:off x="0" y="3568025"/>
          <a:ext cx="100583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1323121"/>
              <a:satOff val="12119"/>
              <a:lumOff val="-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199D8-CAA1-47A4-9CBE-5CC8AB9BACEE}">
      <dsp:nvSpPr>
        <dsp:cNvPr id="0" name=""/>
        <dsp:cNvSpPr/>
      </dsp:nvSpPr>
      <dsp:spPr>
        <a:xfrm>
          <a:off x="502920" y="3346625"/>
          <a:ext cx="7040880" cy="442800"/>
        </a:xfrm>
        <a:prstGeom prst="roundRect">
          <a:avLst/>
        </a:prstGeom>
        <a:solidFill>
          <a:schemeClr val="accent5">
            <a:hueOff val="-21323121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5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Programa de festes</a:t>
          </a:r>
        </a:p>
      </dsp:txBody>
      <dsp:txXfrm>
        <a:off x="524536" y="3368241"/>
        <a:ext cx="6997648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DAF82-09FF-48C1-A87A-3C8AEF957E75}">
      <dsp:nvSpPr>
        <dsp:cNvPr id="0" name=""/>
        <dsp:cNvSpPr/>
      </dsp:nvSpPr>
      <dsp:spPr>
        <a:xfrm>
          <a:off x="0" y="110404"/>
          <a:ext cx="10058399" cy="63560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D’AUTOBUS</a:t>
          </a:r>
        </a:p>
      </dsp:txBody>
      <dsp:txXfrm>
        <a:off x="31028" y="141432"/>
        <a:ext cx="9996343" cy="573546"/>
      </dsp:txXfrm>
    </dsp:sp>
    <dsp:sp modelId="{77BAFBA8-36EC-4ACC-9CA1-29BD80CFDA4F}">
      <dsp:nvSpPr>
        <dsp:cNvPr id="0" name=""/>
        <dsp:cNvSpPr/>
      </dsp:nvSpPr>
      <dsp:spPr>
        <a:xfrm>
          <a:off x="0" y="746007"/>
          <a:ext cx="10058399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Línies de Barcelona a Riells: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303 (per carretera)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323 (per autopista)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Autobús corredor La Vall del Tenes e7 (Barcelona- La Vall del Tenes)</a:t>
          </a:r>
        </a:p>
      </dsp:txBody>
      <dsp:txXfrm>
        <a:off x="0" y="746007"/>
        <a:ext cx="10058399" cy="828000"/>
      </dsp:txXfrm>
    </dsp:sp>
    <dsp:sp modelId="{CDB44C44-485E-4DE4-AEFE-179D21314863}">
      <dsp:nvSpPr>
        <dsp:cNvPr id="0" name=""/>
        <dsp:cNvSpPr/>
      </dsp:nvSpPr>
      <dsp:spPr>
        <a:xfrm>
          <a:off x="0" y="1574007"/>
          <a:ext cx="10058399" cy="635602"/>
        </a:xfrm>
        <a:prstGeom prst="roundRect">
          <a:avLst/>
        </a:prstGeom>
        <a:solidFill>
          <a:schemeClr val="accent4">
            <a:hueOff val="6807678"/>
            <a:satOff val="-7995"/>
            <a:lumOff val="30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Granollers-Caldes de Montbui</a:t>
          </a:r>
        </a:p>
      </dsp:txBody>
      <dsp:txXfrm>
        <a:off x="31028" y="1605035"/>
        <a:ext cx="9996343" cy="573546"/>
      </dsp:txXfrm>
    </dsp:sp>
    <dsp:sp modelId="{13379CA6-FBAC-4E22-ABF4-87BE9694E160}">
      <dsp:nvSpPr>
        <dsp:cNvPr id="0" name=""/>
        <dsp:cNvSpPr/>
      </dsp:nvSpPr>
      <dsp:spPr>
        <a:xfrm>
          <a:off x="0" y="2209610"/>
          <a:ext cx="10058399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Direcció Moià: Línia 260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a-ES" sz="12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Direcció Caldes de Montbui: Línia 420</a:t>
          </a:r>
        </a:p>
      </dsp:txBody>
      <dsp:txXfrm>
        <a:off x="0" y="2209610"/>
        <a:ext cx="10058399" cy="414000"/>
      </dsp:txXfrm>
    </dsp:sp>
    <dsp:sp modelId="{39996188-F5B0-48C8-8C10-FD008017CB69}">
      <dsp:nvSpPr>
        <dsp:cNvPr id="0" name=""/>
        <dsp:cNvSpPr/>
      </dsp:nvSpPr>
      <dsp:spPr>
        <a:xfrm>
          <a:off x="0" y="2623610"/>
          <a:ext cx="10058399" cy="635602"/>
        </a:xfrm>
        <a:prstGeom prst="roundRect">
          <a:avLst/>
        </a:prstGeom>
        <a:solidFill>
          <a:schemeClr val="accent4">
            <a:hueOff val="13615356"/>
            <a:satOff val="-15991"/>
            <a:lumOff val="61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Urbà de Bigues-Granollers</a:t>
          </a:r>
        </a:p>
      </dsp:txBody>
      <dsp:txXfrm>
        <a:off x="31028" y="2654638"/>
        <a:ext cx="9996343" cy="573546"/>
      </dsp:txXfrm>
    </dsp:sp>
    <dsp:sp modelId="{EE763BC0-30E4-4C8B-9C2C-B7751A2F0127}">
      <dsp:nvSpPr>
        <dsp:cNvPr id="0" name=""/>
        <dsp:cNvSpPr/>
      </dsp:nvSpPr>
      <dsp:spPr>
        <a:xfrm>
          <a:off x="0" y="3305292"/>
          <a:ext cx="10058399" cy="635602"/>
        </a:xfrm>
        <a:prstGeom prst="roundRect">
          <a:avLst/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6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Servei d’autobús nocturn de la Festa Major de Granollers- proposta escollida per l’Assemblea Jove. </a:t>
          </a:r>
        </a:p>
      </dsp:txBody>
      <dsp:txXfrm>
        <a:off x="31028" y="3336320"/>
        <a:ext cx="9996343" cy="573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DDBA4-433F-4CB1-A01F-CB83656AF46C}" type="datetimeFigureOut">
              <a:rPr lang="es-ES" smtClean="0"/>
              <a:t>31/03/2017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F2970-6312-47EE-A0C8-DD0119989E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46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4304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3/31/2017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sz="8000" b="1" dirty="0"/>
              <a:t>DIAGNOSI DEL PLA LOCAL DE JOVENTUT </a:t>
            </a:r>
            <a:br>
              <a:rPr lang="es-ES" sz="8000" b="1" dirty="0"/>
            </a:br>
            <a:r>
              <a:rPr lang="es-ES" sz="8000" b="1" dirty="0"/>
              <a:t>2017-2021</a:t>
            </a:r>
            <a:endParaRPr lang="ca-ES" sz="8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400" b="1" dirty="0"/>
              <a:t>Santa Eulàlia de Ronçana</a:t>
            </a:r>
          </a:p>
          <a:p>
            <a:endParaRPr lang="ca-ES" dirty="0"/>
          </a:p>
        </p:txBody>
      </p:sp>
      <p:pic>
        <p:nvPicPr>
          <p:cNvPr id="4" name="4 Imagen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353" y="5912697"/>
            <a:ext cx="1848659" cy="507636"/>
          </a:xfrm>
          <a:prstGeom prst="rect">
            <a:avLst/>
          </a:prstGeom>
        </p:spPr>
      </p:pic>
      <p:pic>
        <p:nvPicPr>
          <p:cNvPr id="1026" name="Picture 2" descr="Resultado de imagen de ajuntament de santa eulàlia de ronç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520" y="5734618"/>
            <a:ext cx="21907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Resultado de imagen de departament d'afers socials i família"/>
          <p:cNvSpPr>
            <a:spLocks noChangeAspect="1" noChangeArrowheads="1"/>
          </p:cNvSpPr>
          <p:nvPr/>
        </p:nvSpPr>
        <p:spPr bwMode="auto">
          <a:xfrm>
            <a:off x="6110859" y="542981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2" name="Picture 8" descr="Resultado de imagen de departament d'afers socials i famíl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7"/>
          <a:stretch/>
        </p:blipFill>
        <p:spPr bwMode="auto">
          <a:xfrm>
            <a:off x="8961120" y="5734618"/>
            <a:ext cx="2286166" cy="86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71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RECURSOS i PROJECTES </a:t>
            </a:r>
            <a:r>
              <a:rPr lang="ca-ES" dirty="0" err="1"/>
              <a:t>peLS</a:t>
            </a:r>
            <a:r>
              <a:rPr lang="ca-ES" dirty="0"/>
              <a:t> JOVES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04367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3226235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COHESIÓ SOCIAL I CONVIVÈNCIA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677417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338600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JOVES, MOBILITAT I ESPAI PÚBLIC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51442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1571624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JOVES EDUCACIÓ i CULTURA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EDUCACIÓ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Institut de la Vall del Tenes: ESO, CFGM Administració, Batxillerat i 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Batxibac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Escola de música de la Vall del Tenes. 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Escola de música da Capo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Escoles d’idiomes. 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dirty="0"/>
              <a:t>CULTURA 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364224" y="2688336"/>
            <a:ext cx="4754880" cy="3799268"/>
          </a:xfrm>
        </p:spPr>
        <p:txBody>
          <a:bodyPr>
            <a:normAutofit fontScale="92500" lnSpcReduction="20000"/>
          </a:bodyPr>
          <a:lstStyle/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Centre Cívic i Cultural La Fàbrica: cursos, tallers. 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Curs de monitors de lleure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Biblioteca Joan Ruiz i Calonge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Lecxit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parelles lectores.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 de lectura juvenil (de 13 a 16 anys)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Exposicions i activitats dels alumnes de Visual i Plàstica de l’institut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Setmana de la mobilitat sostenible (conjuntament amb Medi Ambient)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 de Joventut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Accions sorgides dels pressupostos participatius</a:t>
            </a:r>
          </a:p>
          <a:p>
            <a:endParaRPr lang="ca-ES" dirty="0"/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281249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OCI I ESPORTS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Equipaments esportius municipals: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Camp de futbol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Pavelló d’esports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Piscines municipals Pinedes del Castellet</a:t>
            </a:r>
          </a:p>
          <a:p>
            <a:pPr lvl="1"/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Skatepark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Workout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Equipaments esportius privats: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Piscines i tennis Can Juli</a:t>
            </a:r>
          </a:p>
          <a:p>
            <a:pPr lvl="1"/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Track-Dance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Clubs esportius:</a:t>
            </a: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 Bàsquet Ronçana</a:t>
            </a: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 Patí Santa Eulàlia</a:t>
            </a: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 de Futbol</a:t>
            </a:r>
          </a:p>
          <a:p>
            <a:pPr marL="742950" lvl="1" indent="-285750"/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Dance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T-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bike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/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Motoclub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Ronçana</a:t>
            </a: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APINDEP</a:t>
            </a:r>
          </a:p>
          <a:p>
            <a:pPr marL="742950" lvl="1" indent="-28575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Escacs</a:t>
            </a:r>
          </a:p>
          <a:p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255389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JOVES I TREBALL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10058400" cy="3977640"/>
          </a:xfrm>
        </p:spPr>
        <p:txBody>
          <a:bodyPr>
            <a:normAutofit/>
          </a:bodyPr>
          <a:lstStyle/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 d’Empresa i Ocupació de la Vall del Tenes (SEOVT)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Assessorament laboral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Club Feina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Projectes de millora de la ocupabilitat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d’Assessoria Sociolaboral (Santa Eulàlia de Ronçana)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Dijous a la tarda cada 15 dies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Xarxa TETVO (Transició escola-treball del Vallès Oriental)</a:t>
            </a:r>
          </a:p>
          <a:p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de dinamització del polígon de Can Magre i Associació Ronçana Comerç Actiu</a:t>
            </a:r>
          </a:p>
          <a:p>
            <a:pPr lvl="1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Formació en pràctiques dels alumnes del CFGM d’Administració i Comerç </a:t>
            </a: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1673062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dirty="0"/>
              <a:t>CONCLUSIONS I ORIENTACIONS</a:t>
            </a:r>
            <a:br>
              <a:rPr lang="es-ES" sz="6000" dirty="0"/>
            </a:br>
            <a:r>
              <a:rPr lang="ca-ES" sz="4400" b="1" dirty="0"/>
              <a:t>cohesió i la convivència</a:t>
            </a:r>
            <a:endParaRPr lang="ca-ES" sz="44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convivència entre la gent del municipi és bona. Es destaca la poca relació </a:t>
            </a:r>
            <a:r>
              <a:rPr lang="ca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intergeneracional</a:t>
            </a: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així com entre els nouvinguts al municipi i aquells joves que hi viuen des de fa anys.</a:t>
            </a:r>
          </a:p>
          <a:p>
            <a:pPr>
              <a:lnSpc>
                <a:spcPct val="100000"/>
              </a:lnSpc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L’institut, les activitats del CC la Fàbrica, les activitats festives, les entitats juvenils i les entitats on hi ha joves són els espais destacats de relació entre grups i col·lectius de joves. </a:t>
            </a:r>
          </a:p>
          <a:p>
            <a:pPr>
              <a:lnSpc>
                <a:spcPct val="100000"/>
              </a:lnSpc>
            </a:pPr>
            <a:r>
              <a:rPr lang="ca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D’identifiquen</a:t>
            </a: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diferents espais del municipi segons grups d’afinitats i estils, desmarcant-se uns respecte els altres. </a:t>
            </a:r>
          </a:p>
          <a:p>
            <a:pPr>
              <a:lnSpc>
                <a:spcPct val="100000"/>
              </a:lnSpc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Ocasionalment hi ha conflictes de convivència entre joves i veïns i algun acte aïllat de vandalisme, tot i que no és alarmant. </a:t>
            </a:r>
          </a:p>
          <a:p>
            <a:pPr>
              <a:lnSpc>
                <a:spcPct val="100000"/>
              </a:lnSpc>
            </a:pP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S’assenyala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sensibilització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acceptació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mostra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gent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poble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col·lectiu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joves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discapacitat</a:t>
            </a:r>
            <a:r>
              <a:rPr lang="es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l’institut es percep un augment de la impulsivitat per part dels alumnes, (poca tolerància a la frustració)</a:t>
            </a:r>
            <a:endParaRPr lang="es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246658" y="2743200"/>
            <a:ext cx="4754880" cy="32918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el teixit associatiu per facilitar la incorporació i relació entre jovent i la resta de col·lectius del municipi.</a:t>
            </a:r>
          </a:p>
          <a:p>
            <a:pPr>
              <a:lnSpc>
                <a:spcPct val="170000"/>
              </a:lnSpc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la prevenció en infants i adolescents.</a:t>
            </a:r>
          </a:p>
          <a:p>
            <a:pPr>
              <a:lnSpc>
                <a:spcPct val="170000"/>
              </a:lnSpc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Promoure accions o projectes de caire </a:t>
            </a:r>
            <a:r>
              <a:rPr lang="ca-ES" sz="2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intergeneracional</a:t>
            </a: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espais de trobada que permetin el contacte entre joves de diferents col·lectius, posant l’èmfasi en la integració dels nouvinguts i la normalització de les relacions amb els joves de l’APINDEP.</a:t>
            </a:r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1466017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7200" dirty="0"/>
              <a:t>CONCLUSIONS I ORIENTACIONS</a:t>
            </a:r>
            <a:br>
              <a:rPr lang="es-ES" sz="7200" dirty="0"/>
            </a:br>
            <a:r>
              <a:rPr lang="ca-ES" sz="4800" b="1" dirty="0"/>
              <a:t>Mobilitat</a:t>
            </a:r>
            <a:endParaRPr lang="ca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773510"/>
          </a:xfrm>
        </p:spPr>
        <p:txBody>
          <a:bodyPr>
            <a:normAutofit fontScale="92500" lnSpcReduction="20000"/>
          </a:bodyPr>
          <a:lstStyle/>
          <a:p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Mobilitat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tema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clau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joves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nivel laboral,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educatiu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oci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lleure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(entre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d’altres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  <a:endParaRPr lang="ca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Dispersió </a:t>
            </a:r>
            <a:r>
              <a:rPr lang="ca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territoria</a:t>
            </a:r>
            <a:r>
              <a:rPr lang="ca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problema i dependència del transport.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Reconeixement d’un fort sentiment de pertinença,. Joves i adults orgullosos de viure a Santa Eulàlia</a:t>
            </a:r>
            <a:r>
              <a:rPr lang="ca-ES" sz="19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Entorn privilegiat. </a:t>
            </a:r>
          </a:p>
          <a:p>
            <a:pPr lvl="0"/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valora que hi ha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indrets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ES" sz="19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l’espai</a:t>
            </a:r>
            <a:r>
              <a:rPr lang="es-ES" sz="1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9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</a:t>
            </a:r>
            <a:r>
              <a:rPr lang="es-ES" sz="1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poden reunir: places,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parcs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boscos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</a:t>
            </a:r>
          </a:p>
          <a:p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destaca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l’arranjament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millora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carrers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carreteres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places, la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creació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</a:t>
            </a:r>
            <a:r>
              <a:rPr lang="es-ES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passeig</a:t>
            </a:r>
            <a:r>
              <a:rPr lang="es-ES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ctr">
              <a:buNone/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Estudiar la manera de com millorar la mobilitat interna i externa dels joves en la situació actual. (fer un pla de mobilitat)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Oferir serveis de mobilitat en moments concrets. 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4113601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a-ES" sz="6700" b="1" dirty="0"/>
              <a:t>Educació</a:t>
            </a:r>
            <a:br>
              <a:rPr lang="ca-ES" sz="6700" b="1" dirty="0"/>
            </a:br>
            <a:r>
              <a:rPr lang="ca-ES" sz="6000" b="1" dirty="0"/>
              <a:t>CONCLUSIONS</a:t>
            </a:r>
            <a:br>
              <a:rPr lang="ca-ES" sz="7200" b="1" dirty="0"/>
            </a:br>
            <a:endParaRPr lang="ca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68710" y="2194560"/>
            <a:ext cx="5456018" cy="3977640"/>
          </a:xfrm>
        </p:spPr>
        <p:txBody>
          <a:bodyPr>
            <a:noAutofit/>
          </a:bodyPr>
          <a:lstStyle/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Manca de recursos específics per adolescents i joves que no continuen batxillerat després de l’ESO (o si no l’acaben). </a:t>
            </a: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millorat el percentatge d’alumnes que promocionen a l’ESO i Batxillerat del 2015 respecte el 2010 i 2005.</a:t>
            </a: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Manca oferta de formació artística.</a:t>
            </a: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Manca assessorament personalitzat en termes d’educació i formació a part de les orientacions de l’institut.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02593" y="2194560"/>
            <a:ext cx="5545393" cy="3977640"/>
          </a:xfrm>
        </p:spPr>
        <p:txBody>
          <a:bodyPr>
            <a:normAutofit fontScale="55000" lnSpcReduction="20000"/>
          </a:bodyPr>
          <a:lstStyle/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Manca de formació professional – cicles formatius de grau mig al municipi i a la Mancomunitat. </a:t>
            </a: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Respecte a l’oferta de cursos, tallers i altres activitats de formació no reglada hi ha diversitat d’opinions: mentre alguns la consideren força bona, altres destaquen que és insuficient en alguns àmbits, i poc adaptada a les necessitats i gustos dels joves.</a:t>
            </a:r>
            <a:endParaRPr lang="es-E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Força consens en valorar positivament la bona oferta d’educació en el lleure al poble, i l’educació musical.</a:t>
            </a:r>
            <a:endParaRPr lang="es-E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2000" lvl="0" algn="just">
              <a:lnSpc>
                <a:spcPct val="220000"/>
              </a:lnSpc>
              <a:spcBef>
                <a:spcPts val="0"/>
              </a:spcBef>
            </a:pPr>
            <a:r>
              <a:rPr lang="ca-E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valoren positivament els programes que és realitzen a l’institut, pel que fa a l’orientació acadèmica.</a:t>
            </a:r>
            <a:endParaRPr lang="es-E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64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a-ES" sz="4900" b="1" dirty="0"/>
              <a:t>Educació</a:t>
            </a:r>
            <a:br>
              <a:rPr lang="ca-ES" sz="4900" b="1" dirty="0"/>
            </a:br>
            <a:r>
              <a:rPr lang="ca-ES" sz="4900" b="1" dirty="0"/>
              <a:t>ORIENTACIONS</a:t>
            </a:r>
            <a:br>
              <a:rPr lang="ca-ES" sz="7200" b="1" dirty="0"/>
            </a:br>
            <a:endParaRPr lang="ca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199" y="1814052"/>
            <a:ext cx="5692877" cy="4358148"/>
          </a:xfrm>
        </p:spPr>
        <p:txBody>
          <a:bodyPr>
            <a:noAutofit/>
          </a:bodyPr>
          <a:lstStyle/>
          <a:p>
            <a:pPr lvl="0" algn="just">
              <a:lnSpc>
                <a:spcPct val="12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recursos específics per joves que no acaben l’ESO , al municipi o a l’entorn més proper (com PQPI o altres itineraris formatius). </a:t>
            </a:r>
          </a:p>
          <a:p>
            <a:pPr algn="just">
              <a:lnSpc>
                <a:spcPct val="12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Realitzar una diagnosi per conèixer quins estudis volen fer els joves i valorar l’oferta educativa de la comarca per saber com adequar-la.</a:t>
            </a:r>
          </a:p>
          <a:p>
            <a:pPr lvl="0" algn="just">
              <a:lnSpc>
                <a:spcPct val="12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Adaptar l’oferta de cursos, tallers i altres activitats de formació no reglada a les necessitats i interessos dels joves del municipi. 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Valorar conjuntament els processos de viabilitat i creació de formació professional en l’àmbit de la Mancomunitat (per facilitar la formació professional als joves de Santa Eulàlia).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 difusió de les sortides acadèmiques i professionals de la comarca, potenciar l’assessoria acadèmica del Punt Jove.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50075" y="1814052"/>
            <a:ext cx="5590821" cy="435814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Adaptar l’oferta de cursos, tallers i altres activitats de formació no reglada a les necessitats i interès dels joves del municipi.  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Promoure l’oferta de formació artística al municipi.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Continuar amb els cursos de formació en el lleure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Continuar i potenciar  els programes de col·laboració amb l’Institut pel que fa a l’orientació acadèmica.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Continuar amb els projectes transversals i la coordinació  amb serveis socials per millorar els dispositius dirigits als joves amb més dificultats.</a:t>
            </a:r>
          </a:p>
          <a:p>
            <a:pPr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Participar activament en el Projecte educatiu de poble</a:t>
            </a:r>
          </a:p>
          <a:p>
            <a:pPr algn="just">
              <a:lnSpc>
                <a:spcPct val="120000"/>
              </a:lnSpc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fa necessari un servei com una escola d’adults pels joves que necessiten reincorporar-se a l’educació formal</a:t>
            </a:r>
          </a:p>
          <a:p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85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66910" y="555304"/>
            <a:ext cx="8086724" cy="785818"/>
          </a:xfrm>
        </p:spPr>
        <p:txBody>
          <a:bodyPr>
            <a:normAutofit/>
          </a:bodyPr>
          <a:lstStyle/>
          <a:p>
            <a:r>
              <a:rPr lang="es-ES" sz="3200" dirty="0"/>
              <a:t>QUÈ ÉS 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36616" y="1250715"/>
            <a:ext cx="8229600" cy="2015870"/>
          </a:xfrm>
        </p:spPr>
        <p:txBody>
          <a:bodyPr>
            <a:noAutofit/>
          </a:bodyPr>
          <a:lstStyle/>
          <a:p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 planificació estratègica  per orientar les polítiques de joventut del municipi en totes les seves dimensions.</a:t>
            </a:r>
          </a:p>
          <a:p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basa en el Pla Nacional de Catalunya 2010-2020  i en les orientacions de la Direcció General de Joventut de la Generalitat de Catalunya, amb els principis de: Participació, transformació, integralitat i qualitat. 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7680176" y="112752"/>
            <a:ext cx="2803752" cy="457200"/>
          </a:xfrm>
        </p:spPr>
        <p:txBody>
          <a:bodyPr/>
          <a:lstStyle/>
          <a:p>
            <a:r>
              <a:rPr lang="ca-ES" dirty="0">
                <a:latin typeface="Calibri" pitchFamily="34" charset="0"/>
              </a:rPr>
              <a:t>Pla Local de Joventut  </a:t>
            </a:r>
          </a:p>
          <a:p>
            <a:r>
              <a:rPr lang="ca-ES" dirty="0">
                <a:latin typeface="Calibri" pitchFamily="34" charset="0"/>
              </a:rPr>
              <a:t>Santa Eulàlia de Ronçana 2017-2021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2166910" y="2992615"/>
            <a:ext cx="8229600" cy="85725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es-E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PERQUE HO FEM, QUE BUSQUEM?</a:t>
            </a: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1936616" y="3789040"/>
            <a:ext cx="8547312" cy="2783232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365760" indent="-256032">
              <a:lnSpc>
                <a:spcPct val="200000"/>
              </a:lnSpc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adequar les polítiques de joventut al context i necessitats dels habitants de Santa Eulàlia</a:t>
            </a:r>
          </a:p>
          <a:p>
            <a:pPr marL="365760" indent="-256032">
              <a:lnSpc>
                <a:spcPct val="200000"/>
              </a:lnSpc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millorar les condicions estructurals que afecten als i les joves de Santa Eulàlia</a:t>
            </a:r>
            <a:endParaRPr lang="es-E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indent="-256032">
              <a:lnSpc>
                <a:spcPct val="200000"/>
              </a:lnSpc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Crear un Pla basat en l’estudi fet i en els interessos i necessitats detectades</a:t>
            </a:r>
            <a:endParaRPr lang="es-E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indent="-256032">
              <a:lnSpc>
                <a:spcPct val="200000"/>
              </a:lnSpc>
              <a:spcBef>
                <a:spcPts val="300"/>
              </a:spcBef>
              <a:buClr>
                <a:schemeClr val="accent3"/>
              </a:buClr>
              <a:buFont typeface="Georgia"/>
              <a:buChar char="•"/>
            </a:pP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Conèixer –el més exhaustivament possible- la realitat juvenil del municipi</a:t>
            </a:r>
            <a:endParaRPr lang="es-E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indent="-256032" defTabSz="914400">
              <a:lnSpc>
                <a:spcPct val="200000"/>
              </a:lnSpc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 accedir  als recursos públics en matèria de joventut que distribueix la </a:t>
            </a:r>
            <a:r>
              <a:rPr lang="ca-ES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DGJ</a:t>
            </a:r>
            <a:r>
              <a:rPr lang="ca-E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65760" indent="-256032" defTabSz="914400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endParaRPr lang="ca-ES" dirty="0">
              <a:latin typeface="Calibri" pitchFamily="34" charset="0"/>
            </a:endParaRPr>
          </a:p>
          <a:p>
            <a:pPr marL="365760" indent="-256032" defTabSz="914400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/>
            </a:pPr>
            <a:endParaRPr lang="ca-E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0708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a-ES" sz="7200" dirty="0"/>
              <a:t>Esport, cultura, oci i lleure</a:t>
            </a:r>
            <a:endParaRPr lang="ca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966693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ca-ES" sz="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Esport</a:t>
            </a:r>
          </a:p>
          <a:p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L’oferta per practicar esports és força bona, tot i que és poc diversificada</a:t>
            </a:r>
          </a:p>
          <a:p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 promoure l’esport a partir dels 16-17 anys, ja que la majoria de joves abandonen l’esport a aquestes edats.</a:t>
            </a:r>
          </a:p>
          <a:p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Saturació de les instal·lacions, especialment del  pavelló d’esports.</a:t>
            </a:r>
            <a:endParaRPr lang="ca-ES"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buNone/>
            </a:pPr>
            <a:r>
              <a:rPr lang="ca-ES" sz="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Cultura</a:t>
            </a:r>
          </a:p>
          <a:p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Biblioteca infrautilitzada pels joves. Més freqüentada en època d’exàmens però la mala acústica no ajuda a crear l’ambient adequat per estudiar-hi, sobretot si s’hi està realitzant una altra activitat.</a:t>
            </a:r>
          </a:p>
          <a:p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Fàbrica s’utilitza quan s’hi realitzen activitats dirigides a joves (o organitzades per ells). Alguns joves participen de tallers o cursos realitzats a la Fàbrica. També es detecta l’ús de l’espai exterior com a punt de trobada i del bar.</a:t>
            </a:r>
          </a:p>
          <a:p>
            <a:pPr marL="0" indent="0">
              <a:buNone/>
            </a:pPr>
            <a:r>
              <a:rPr lang="ca-ES" sz="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Oci i lleure</a:t>
            </a:r>
          </a:p>
          <a:p>
            <a:pPr lvl="0"/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L’oferta d’oci i lleure al municipi és limitada</a:t>
            </a:r>
            <a:endParaRPr lang="es-E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joves troben a faltar punts de trobada informals que tanquin una mica tard. La manca d’oci i activitats lúdiques també està relacionada amb la manca d’espais de trobada i d’un equipament en condicions.</a:t>
            </a:r>
            <a:endParaRPr lang="es-E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3644721"/>
          </a:xfrm>
        </p:spPr>
        <p:txBody>
          <a:bodyPr>
            <a:noAutofit/>
          </a:bodyPr>
          <a:lstStyle/>
          <a:p>
            <a:pPr marL="0" lvl="0" indent="0">
              <a:lnSpc>
                <a:spcPts val="900"/>
              </a:lnSpc>
              <a:buNone/>
            </a:pPr>
            <a:endParaRPr lang="ca-ES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lnSpc>
                <a:spcPts val="900"/>
              </a:lnSpc>
              <a:buNone/>
            </a:pPr>
            <a:r>
              <a:rPr lang="ca-ES" sz="10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Esport</a:t>
            </a:r>
            <a:br>
              <a:rPr lang="ca-ES" sz="10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ca-ES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lvl="0" indent="-171450" algn="just">
              <a:lnSpc>
                <a:spcPts val="9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Avaluar perquè els joves abandonen la pràctica de l’esport i oferir activitats en relació al que volen. Plantejar la necessitat d’un Pla d’Esports</a:t>
            </a:r>
          </a:p>
          <a:p>
            <a:pPr marL="171450" lvl="0" indent="-171450" algn="just">
              <a:lnSpc>
                <a:spcPts val="12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Treballar mancomunats per millorar l’oferta.</a:t>
            </a:r>
          </a:p>
          <a:p>
            <a:pPr marL="171450" lvl="0" indent="-171450" algn="just">
              <a:lnSpc>
                <a:spcPts val="9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Continuar i ampliar el programa de beques per l’esport</a:t>
            </a:r>
          </a:p>
          <a:p>
            <a:pPr marL="0" indent="0" algn="just">
              <a:lnSpc>
                <a:spcPts val="900"/>
              </a:lnSpc>
              <a:buNone/>
            </a:pPr>
            <a:r>
              <a:rPr lang="ca-ES" sz="10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Cultura</a:t>
            </a:r>
          </a:p>
          <a:p>
            <a:pPr marL="171450" indent="-171450" algn="just">
              <a:lnSpc>
                <a:spcPts val="9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Treballar conjuntament amb les responsables del C.C la Fàbrica i la Biblioteca per crear programes conjunts adreçats als joves del municipi.</a:t>
            </a:r>
          </a:p>
          <a:p>
            <a:pPr algn="just">
              <a:lnSpc>
                <a:spcPts val="1200"/>
              </a:lnSpc>
            </a:pPr>
            <a:endParaRPr lang="ca-ES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just">
              <a:lnSpc>
                <a:spcPts val="1200"/>
              </a:lnSpc>
              <a:buNone/>
            </a:pPr>
            <a:r>
              <a:rPr lang="ca-ES" sz="10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Oci i lleure</a:t>
            </a:r>
          </a:p>
          <a:p>
            <a:pPr marL="171450" indent="-171450" algn="just">
              <a:lnSpc>
                <a:spcPts val="9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i diversificar l’oferta d’activitats i d’oci nocturn atractives pels joves, així com els espais de trobada informals.</a:t>
            </a:r>
          </a:p>
          <a:p>
            <a:pPr marL="171450" indent="-171450" algn="just">
              <a:lnSpc>
                <a:spcPts val="900"/>
              </a:lnSpc>
              <a:buClr>
                <a:schemeClr val="accent1"/>
              </a:buClr>
            </a:pPr>
            <a:r>
              <a:rPr lang="ca-ES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Estudiar la possibilitat i viabilitat d’un equipament o espai de referència i trobada per joves.</a:t>
            </a:r>
            <a:endParaRPr lang="es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buNone/>
            </a:pPr>
            <a:endParaRPr lang="es-E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7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a-ES" sz="7200" dirty="0"/>
              <a:t>TREBALL</a:t>
            </a:r>
            <a:endParaRPr lang="ca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644721"/>
          </a:xfrm>
        </p:spPr>
        <p:txBody>
          <a:bodyPr>
            <a:noAutofit/>
          </a:bodyPr>
          <a:lstStyle/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capacitat d’auto-contenció és baixa, és a dir que l’oferta de feina que genera el municipi (i la comarca) és més baixa que la demanda potencial, per la qual cosa molts joves han de treballar fora.  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percepció és que en general és molt complicat trobar feina i en cas de trobar-ne, les condicions laborals dels joves són molt precàries. 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mercat de treball és molt canviant i exigeix al treballador adaptabilitat i formació continuada.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Comerç focalitzat a una zona del poble i necessitat de cotxe per arribar-hi. Es realitzen moltes compres fora del municipi.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Valoració positiva de la campanya “Ronçana Comerç Actiu”.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manca d’oferta laboral és un dels primers motius pels quals els joves marxen a viure fora del poble.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Bona valoració de l’Assessoria Laboral per a Joves</a:t>
            </a: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3644721"/>
          </a:xfrm>
        </p:spPr>
        <p:txBody>
          <a:bodyPr>
            <a:noAutofit/>
          </a:bodyPr>
          <a:lstStyle/>
          <a:p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Utilitzar més mitjans per a promocionar l’Assessoria Laboral de l’Oficina Jove i una millor coordinació amb el SEOVT.</a:t>
            </a:r>
          </a:p>
          <a:p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Continuar treballant de manera coordinada Servei de Joventut, Serveis Socials i Oficina Jove.</a:t>
            </a:r>
          </a:p>
          <a:p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Realitzar tallers conjuntament amb Oficina Jove i entitats de joves del municipi.</a:t>
            </a:r>
          </a:p>
          <a:p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a les empreses i els comerços la contractació de joves del municipi.</a:t>
            </a:r>
          </a:p>
          <a:p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l’explotació de l’entorn natural i l’aparició del turisme rural al poble.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que els joves proposin iniciatives directament a la regidoria de promoció econòmica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009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a-ES" sz="7200" dirty="0"/>
              <a:t>HABITATGE</a:t>
            </a:r>
            <a:endParaRPr lang="ca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644721"/>
          </a:xfrm>
        </p:spPr>
        <p:txBody>
          <a:bodyPr>
            <a:noAutofit/>
          </a:bodyPr>
          <a:lstStyle/>
          <a:p>
            <a:pPr lvl="0"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Dificultats per accedir a un habitatge ja sigui de compra o de lloguer.</a:t>
            </a:r>
          </a:p>
          <a:p>
            <a:pPr lvl="0"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55% dels consultats de 19 a 30 anys els agradaria emancipar-se a Santa Eulàlia de Ronçana.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L’accés a l’habitatge, juntament amb les dificultats derivades de la mobilitat i l’accés a trobar una feina, són un dels principals problemes de la gent jove del poble.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veu la necessitat d’impulsar polítiques públiques d’accés a l’habitatge, i hi ha qui apunta que cal una planificació i una prospecció de les necessitats en aquest tema.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Incentivar al lloguer de pisos buits que s’ha observat que hi ha pel municipi.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3644721"/>
          </a:xfrm>
        </p:spPr>
        <p:txBody>
          <a:bodyPr>
            <a:noAutofit/>
          </a:bodyPr>
          <a:lstStyle/>
          <a:p>
            <a:pPr lvl="0" algn="just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Realitzar un estudi i prospecció en matèria d’habitatge per detectar les principals necessitats al municipi. 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i dotar de més contingut l’assessorament als joves en matèria d’habitatge (</a:t>
            </a:r>
            <a:r>
              <a:rPr lang="ca-E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Infohabitatge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es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61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290543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ca-ES" sz="7200" dirty="0"/>
              <a:t>SALUT</a:t>
            </a:r>
            <a:endParaRPr lang="ca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859831" y="1494722"/>
            <a:ext cx="4754880" cy="640080"/>
          </a:xfrm>
        </p:spPr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265471" y="2190430"/>
            <a:ext cx="5943600" cy="4558100"/>
          </a:xfrm>
        </p:spPr>
        <p:txBody>
          <a:bodyPr>
            <a:noAutofit/>
          </a:bodyPr>
          <a:lstStyle/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percepció dels joves es que hi ha problemàtiques amb el 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 de drogues. Diversos professionals apunten que és una percepció que no respon a la realitat en comparació en altres moments històrics.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s’apunta com a important la manca 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d’hàbits saludables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d’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informació sexual  i afectiva (entorn les relacions)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precisa i contrastada,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s’identifiquen problemàtiques  entorn les “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pantalles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”, i l’assetjament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es percep una situació d’alarma en casos d’addiccions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consum de 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haixix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 augmentat i s’inicia cada vegada en edats més joves.</a:t>
            </a:r>
          </a:p>
          <a:p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 forta relació entre lleure – consum d’alcohol, tabac i altres substàncies; així com el </a:t>
            </a:r>
            <a:r>
              <a:rPr lang="ca-ES" sz="12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botellón</a:t>
            </a:r>
            <a:r>
              <a:rPr lang="ca-ES" sz="1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0"/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destaca la importància del 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treball conjunt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el Servei de Joventut, el Programa de Prevenció de la Drogodependència i l’INS La Vall del Tenes. Tot i així, es recorda la importància de rebre una bona base a l’àmbit familiar.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Salut sexual i reproductiva: 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pèrdua de por a les </a:t>
            </a:r>
            <a:r>
              <a:rPr lang="ca-E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malalties de transmissió sexual</a:t>
            </a:r>
            <a:r>
              <a:rPr lang="ca-E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hi ha hagut més situacions d’embarassos no desitjats i “accidents” en les relacions sexuals. Per la qual cosa hi ha una falta de conscienciació.</a:t>
            </a:r>
          </a:p>
          <a:p>
            <a:pPr marL="0" lvl="0" indent="0" algn="just">
              <a:buNone/>
            </a:pP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>
          <a:xfrm>
            <a:off x="6291219" y="1494722"/>
            <a:ext cx="4754880" cy="640080"/>
          </a:xfrm>
        </p:spPr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373368" y="2134802"/>
            <a:ext cx="4754880" cy="3644721"/>
          </a:xfrm>
        </p:spPr>
        <p:txBody>
          <a:bodyPr>
            <a:noAutofit/>
          </a:bodyPr>
          <a:lstStyle/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Impulsar un programa global de Salut Jove al municipi, que englobi diversos temes, com la sexualitat, els hàbits alimentaris, addiccions, millorar la prevenció i la informació dels joves entorn la seva salut. Ampliar i diversificar les xerrades que es realitzen a l’Institut.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Promoure accions en temàtiques com les addiccions al mòbil i el </a:t>
            </a:r>
            <a:r>
              <a:rPr lang="ca-ES" sz="14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ciberbulling</a:t>
            </a: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Promoure una trobada entre les persones de joventut dels diferents municipis de La Vall del Tenes per fer alguna acció o programa entorn el </a:t>
            </a:r>
            <a:r>
              <a:rPr lang="ca-ES" sz="14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botellón</a:t>
            </a: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el projecte salut i escola perquè els joves l’utilitzin més. 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que els joves visitin més la tarda jove.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la prevenció i la informació en la salut tant a la infància com a l’adolescència.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Promoure els hàbits saludables vinculats a l’entorn natural i l’esport. </a:t>
            </a:r>
          </a:p>
          <a:p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25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49344"/>
            <a:ext cx="10058400" cy="829013"/>
          </a:xfrm>
        </p:spPr>
        <p:txBody>
          <a:bodyPr>
            <a:normAutofit fontScale="90000"/>
          </a:bodyPr>
          <a:lstStyle/>
          <a:p>
            <a:pPr algn="ctr"/>
            <a:r>
              <a:rPr lang="ca-ES" sz="6000" dirty="0"/>
              <a:t>Participació i informació</a:t>
            </a:r>
            <a:endParaRPr lang="ca-ES" sz="44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1069848" y="1214864"/>
            <a:ext cx="4754880" cy="640080"/>
          </a:xfrm>
        </p:spPr>
        <p:txBody>
          <a:bodyPr/>
          <a:lstStyle/>
          <a:p>
            <a:r>
              <a:rPr lang="ca-ES" dirty="0"/>
              <a:t>CONCLUSIONS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339808" y="1812444"/>
            <a:ext cx="6419925" cy="4654554"/>
          </a:xfrm>
        </p:spPr>
        <p:txBody>
          <a:bodyPr>
            <a:noAutofit/>
          </a:bodyPr>
          <a:lstStyle/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Punt Jove és un espai de referència per molts joves i entitats del municipi, és molt important continuar dotant-lo de més contingut sobretot pel que fa a les assessories especialitzades.</a:t>
            </a: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quant a informació, s’ assenyala la necessitat d’establir una major coordinació entre les àrees i serveis de l’Ajuntament. 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demana incrementar la col·laboració i suport municipal a l’hora d’organitzar activitats i actes per part de les entitats.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 les entitats es reconeix que hi ha força col·laboració entre elles. Existeix la percepció de que sempre participen els mateixos i que costa molt que la gent s’involucri en dinàmiques associatives.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S’apunta que és important treballar perquè més joves participin en projectes del municipi i en la definició de les polítiques públiques d’aquest.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projecte “Jove Participa!”  es considera una experiència molt positiva, en  tant que crea cultura participativa, responsabilitza els propis joves i també fomenta la interrelació de diversos col·lectius i edats. S’identifica com a punt feble la poca implicació de la gent jove a partir dels 20 anys.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S’assenyala que un equipament o espai de trobada pels joves, facilitaria la dinamització del col·lectiu i motivaria els joves a participar i a implicar-se més al poble.  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algn="just">
              <a:buNone/>
            </a:pP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>
          <a:xfrm>
            <a:off x="6759734" y="1214864"/>
            <a:ext cx="4754880" cy="640080"/>
          </a:xfrm>
        </p:spPr>
        <p:txBody>
          <a:bodyPr/>
          <a:lstStyle/>
          <a:p>
            <a:r>
              <a:rPr lang="ca-ES" dirty="0"/>
              <a:t>ORIENTACIONS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6759733" y="1854944"/>
            <a:ext cx="5156963" cy="3644721"/>
          </a:xfrm>
        </p:spPr>
        <p:txBody>
          <a:bodyPr>
            <a:noAutofit/>
          </a:bodyPr>
          <a:lstStyle/>
          <a:p>
            <a:pPr lvl="0"/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el procés de pressupostos participatius Jove Participa a Santa Eulàlia! Promoure la reflexió per a la millora contínua del procés.  Treballar per aconseguir un augment de participació de joves de 18 a 35 anys.</a:t>
            </a: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Donar a conèixer les entitats i col·lectius existents, promoure la incorporació de nous joves al teixit associatiu facilitant el relleu generacional i potenciar la creació de nous col·lectius. D’aquesta manera es diversificarà també l’oferta d’activitats que aquests organitzen. </a:t>
            </a:r>
          </a:p>
          <a:p>
            <a:pPr lvl="0"/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Millorar les assessories especialitzades el punt jove i els canals de comunicació</a:t>
            </a: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61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5567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6000" b="1" dirty="0"/>
              <a:t>EL DISSENY DEL PLA local de </a:t>
            </a:r>
            <a:r>
              <a:rPr lang="es-ES" sz="6000" b="1" dirty="0" err="1"/>
              <a:t>joventut</a:t>
            </a:r>
            <a:endParaRPr lang="ca-ES" sz="44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285136" y="1601675"/>
            <a:ext cx="4754880" cy="640080"/>
          </a:xfrm>
        </p:spPr>
        <p:txBody>
          <a:bodyPr/>
          <a:lstStyle/>
          <a:p>
            <a:r>
              <a:rPr lang="ca-ES" dirty="0"/>
              <a:t>MISSIÓ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147484" y="2241754"/>
            <a:ext cx="4772246" cy="37932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missió de l’Àrea de joventut serà tota aquella tasca encaminada a seguir tres línies bàsiques de treball: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Detectar problemàtiques i necessitats que tenen a veure amb la joventut (no només amb els joves mateixos, sinó també als tècnics i adults de referència). 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Orientar estratègicament per a la intervenció en els temes de joventut, potenciant la transversalitat dins l’Ajuntament. 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el treball directe amb joves per garantir la continuïtat dels processos de participació i fomentar els elements bàsics per al desenvolupament d’aquesta etapa de la vida.</a:t>
            </a:r>
          </a:p>
          <a:p>
            <a:pPr lvl="0"/>
            <a:endParaRPr lang="ca-E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algn="just">
              <a:buNone/>
            </a:pP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3"/>
          </p:nvPr>
        </p:nvSpPr>
        <p:spPr>
          <a:xfrm>
            <a:off x="4928874" y="1670992"/>
            <a:ext cx="4754880" cy="640080"/>
          </a:xfrm>
        </p:spPr>
        <p:txBody>
          <a:bodyPr/>
          <a:lstStyle/>
          <a:p>
            <a:r>
              <a:rPr lang="ca-ES" dirty="0"/>
              <a:t>OBJECTIUS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4"/>
          </p:nvPr>
        </p:nvSpPr>
        <p:spPr>
          <a:xfrm>
            <a:off x="4928874" y="2241754"/>
            <a:ext cx="6958326" cy="3793286"/>
          </a:xfrm>
        </p:spPr>
        <p:txBody>
          <a:bodyPr>
            <a:noAutofit/>
          </a:bodyPr>
          <a:lstStyle/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Ajudar a les persones joves a poder viure plenament aquesta etapa de la vida i alhora que puguin fer el pas cap a la vida adulta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Potenciar l’autonomia juvenil i potenciar la formació integral de la persona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Fomentar la participació juvenil, aprofitant els mecanismes existents i si s’ escau creant-ne de nous.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Garantir l’accés a la informació amb igualtat d’oportunitats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Donar suport a joves que, ja sigui per qüestions socials, econòmiques, d’origen, de gènere... tinguin dificultats d’integració i desenvolupament sociocultural. 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 participar a totes les administracions i col·lectius d’aquest pla per tal de donar una millor cobertura de totes les necessitats</a:t>
            </a:r>
          </a:p>
          <a:p>
            <a:pPr lvl="0"/>
            <a:r>
              <a:rPr lang="ca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Estudiar -amb deteniment- les necessitats i problemàtiques detectades en l’Anàlisi de la Realitat del propi Pla. </a:t>
            </a:r>
            <a:endParaRPr 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endParaRPr lang="ca-ES"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ca-E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E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3 Marcador de pie de página"/>
          <p:cNvSpPr txBox="1">
            <a:spLocks/>
          </p:cNvSpPr>
          <p:nvPr/>
        </p:nvSpPr>
        <p:spPr>
          <a:xfrm>
            <a:off x="8268072" y="0"/>
            <a:ext cx="3923928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200" b="1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  <a:endParaRPr lang="ca-ES" sz="1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0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CARACTERÍSTIQUES DEL PLA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Optimitzar els recursos econòmics, materials i humans que tenen a veure amb els joves i adolescents del municipi.</a:t>
            </a:r>
          </a:p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Establir un marc de referència clar que determini des de quina lectura de la joventut partim.</a:t>
            </a:r>
          </a:p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Establir prioritats i proposar accions.</a:t>
            </a:r>
          </a:p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Basar-se en un treball transversal i consensuat en equip.</a:t>
            </a:r>
          </a:p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deixar de banda l’autocrítica (per que cal ser rigorosos amb el que plantegem).</a:t>
            </a:r>
          </a:p>
          <a:p>
            <a:pPr lvl="0" algn="ctr"/>
            <a:r>
              <a:rPr lang="ca-ES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Poder revisar, avaluar i valorar el seu desenvolupament</a:t>
            </a:r>
            <a:endParaRPr lang="es-ES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594535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ESTRUCTURA DEL DOCUMENT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ca-ES" sz="1800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1ªPART: LA DIAGNOSI</a:t>
            </a:r>
          </a:p>
          <a:p>
            <a:pPr algn="ctr">
              <a:buFontTx/>
              <a:buChar char="-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Anàlisi de la realitat juvenil de Santa Eulàlia</a:t>
            </a:r>
          </a:p>
          <a:p>
            <a:pPr algn="ctr">
              <a:buFontTx/>
              <a:buChar char="-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Anàlisi de les Polítiques de Joventut de Santa Eulàlia</a:t>
            </a:r>
          </a:p>
          <a:p>
            <a:pPr algn="ctr">
              <a:buFontTx/>
              <a:buChar char="-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Conclusions i orientacions per al disseny del Pla</a:t>
            </a:r>
          </a:p>
          <a:p>
            <a:pPr algn="ctr">
              <a:buNone/>
            </a:pP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ca-ES" sz="1800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2ªPART: EL DISSENY DEL PLA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missió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objectius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Eixos estratègics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Criteris metodològics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Línies d’actuació</a:t>
            </a:r>
          </a:p>
          <a:p>
            <a:pPr algn="ctr">
              <a:buFontTx/>
              <a:buChar char="-"/>
            </a:pPr>
            <a:r>
              <a:rPr lang="ca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 d’avaluació</a:t>
            </a:r>
          </a:p>
          <a:p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53243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LA DIAGNOSI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ca-ES" sz="5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1ª Fase: Disseny del </a:t>
            </a:r>
            <a:r>
              <a:rPr lang="ca-ES" sz="5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projecte,plantejament</a:t>
            </a:r>
            <a:r>
              <a:rPr lang="ca-ES" sz="5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priorització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Dimensionar el procés a les voluntats i les possibilitats del municipi per tal d’impulsar un treball realista . </a:t>
            </a:r>
            <a:endParaRPr lang="ca-ES" sz="5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ca-ES" sz="5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2ª Fase: Reflexió i anàlisi de la realitat juvenil 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Treball de camp  - anàlisi quantitatiu. Identificació del mapa de recursos i les polítiques de joventut i  l’anàlisi qualitatiu.</a:t>
            </a:r>
          </a:p>
          <a:p>
            <a:pPr>
              <a:lnSpc>
                <a:spcPct val="120000"/>
              </a:lnSpc>
              <a:buNone/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Tècniques utilitzades: 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Recollida i explotació de dades secundàries: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Anàlisi </a:t>
            </a:r>
            <a:r>
              <a:rPr lang="ca-ES" sz="5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socio</a:t>
            </a: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-demogràfic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197 Enquestes a grups d’edat: 14-15 anys; 16-18 anys i 19-30 anys (model estratificat per quotes). 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Anàlisi qualitatiu. 17</a:t>
            </a:r>
            <a:r>
              <a:rPr lang="ca-ES" sz="5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entrevistes</a:t>
            </a:r>
            <a:r>
              <a:rPr lang="ca-ES" sz="56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sessions de treball (tècnics municipals i debat amb joves).    </a:t>
            </a: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83231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LA DIAGNOSI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</a:p>
          <a:p>
            <a:pPr lvl="1" algn="just">
              <a:lnSpc>
                <a:spcPct val="120000"/>
              </a:lnSpc>
              <a:buNone/>
            </a:pPr>
            <a:r>
              <a:rPr lang="ca-ES" sz="5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Fonts d’informació: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Ajuntament de Santa Eulàlia de Ronçana.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Institut d’Estadística de Catalunya (</a:t>
            </a:r>
            <a:r>
              <a:rPr lang="ca-ES" sz="5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Idescat</a:t>
            </a: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 d’Educació de la Generalitat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 de Treball, Afers Socials i Família (Direcció de Joventut). 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 d’Empresa i Coneixement.  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 d’Ocupació de la Vall del Tenes (SEOVT).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Anuari Econòmic Comarcal. </a:t>
            </a:r>
          </a:p>
          <a:p>
            <a:pPr lvl="1" algn="just">
              <a:lnSpc>
                <a:spcPct val="120000"/>
              </a:lnSpc>
            </a:pPr>
            <a:r>
              <a:rPr lang="ca-ES" sz="5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PASSIR de Granollers.</a:t>
            </a:r>
          </a:p>
          <a:p>
            <a:pPr>
              <a:lnSpc>
                <a:spcPct val="120000"/>
              </a:lnSpc>
            </a:pPr>
            <a:endParaRPr lang="ca-ES" sz="5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ca-ES" sz="5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3ª Fase: Definició de línies d’actuació a partir dels resultats obtinguts.</a:t>
            </a:r>
            <a:endParaRPr lang="es-ES" sz="5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119709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Context social: </a:t>
            </a:r>
            <a:r>
              <a:rPr lang="ca-ES" dirty="0" err="1"/>
              <a:t>estr</a:t>
            </a:r>
            <a:r>
              <a:rPr lang="ca-ES" dirty="0"/>
              <a:t>. edat i sexe</a:t>
            </a:r>
            <a:endParaRPr lang="ca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08145" y="1619794"/>
            <a:ext cx="3475304" cy="3977640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7.080 persones (2015).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Important pes de població jove-adulta.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creixement interanual de població positiu.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Excepte 2014-2015, variació - 0.5% (34p).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L’índex d’envelliment 87,92 (2015).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Població estrangera és de 3,29%</a:t>
            </a:r>
          </a:p>
          <a:p>
            <a:endParaRPr lang="ca-ES" dirty="0"/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  <p:pic>
        <p:nvPicPr>
          <p:cNvPr id="7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52" y="2121408"/>
            <a:ext cx="6573698" cy="3229587"/>
          </a:xfrm>
        </p:spPr>
      </p:pic>
    </p:spTree>
    <p:extLst>
      <p:ext uri="{BB962C8B-B14F-4D97-AF65-F5344CB8AC3E}">
        <p14:creationId xmlns:p14="http://schemas.microsoft.com/office/powerpoint/2010/main" val="4128211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Context social: </a:t>
            </a:r>
            <a:r>
              <a:rPr lang="ca-ES" dirty="0" err="1"/>
              <a:t>ev</a:t>
            </a:r>
            <a:r>
              <a:rPr lang="ca-ES" dirty="0"/>
              <a:t>. població jove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157482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població jove del municipi es situa en la franja d’edat de 14 a 30 anys.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L’any 2015 hi havia 986 joves.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franja d’edat menys nombrosa és la compresa entre els 25 i 30 anys; els més nombrosos són els de 15 a 19 anys.</a:t>
            </a:r>
          </a:p>
          <a:p>
            <a:endParaRPr lang="ca-ES" dirty="0"/>
          </a:p>
        </p:txBody>
      </p:sp>
      <p:pic>
        <p:nvPicPr>
          <p:cNvPr id="7" name="Marcador de contenido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42" y="3723669"/>
            <a:ext cx="5468113" cy="2076740"/>
          </a:xfrm>
          <a:prstGeom prst="rect">
            <a:avLst/>
          </a:prstGeom>
        </p:spPr>
      </p:pic>
      <p:sp>
        <p:nvSpPr>
          <p:cNvPr id="8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268072" y="0"/>
            <a:ext cx="3923928" cy="457200"/>
          </a:xfrm>
        </p:spPr>
        <p:txBody>
          <a:bodyPr/>
          <a:lstStyle/>
          <a:p>
            <a:r>
              <a:rPr lang="ca-ES" sz="12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Pla Local de Joventut   Santa Eulàlia de Ronçana 2017-2021</a:t>
            </a:r>
          </a:p>
        </p:txBody>
      </p:sp>
    </p:spTree>
    <p:extLst>
      <p:ext uri="{BB962C8B-B14F-4D97-AF65-F5344CB8AC3E}">
        <p14:creationId xmlns:p14="http://schemas.microsoft.com/office/powerpoint/2010/main" val="221116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60035" y="336193"/>
            <a:ext cx="5513040" cy="282776"/>
          </a:xfrm>
        </p:spPr>
        <p:txBody>
          <a:bodyPr>
            <a:normAutofit fontScale="90000"/>
          </a:bodyPr>
          <a:lstStyle/>
          <a:p>
            <a:r>
              <a:rPr lang="ca-ES" dirty="0"/>
              <a:t>SOCIOGRAMA JOVES 2017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149" y="857454"/>
            <a:ext cx="8051758" cy="5430078"/>
          </a:xfr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Pla Local de Joventut   Santa Eulàlia de Ronçana 2012-2015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5894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Madera</Template>
  <TotalTime>245</TotalTime>
  <Words>3335</Words>
  <Application>Microsoft Office PowerPoint</Application>
  <PresentationFormat>Panorámica</PresentationFormat>
  <Paragraphs>306</Paragraphs>
  <Slides>25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Arial</vt:lpstr>
      <vt:lpstr>Calibri</vt:lpstr>
      <vt:lpstr>Georgia</vt:lpstr>
      <vt:lpstr>Rockwell</vt:lpstr>
      <vt:lpstr>Rockwell Condensed</vt:lpstr>
      <vt:lpstr>Verdana</vt:lpstr>
      <vt:lpstr>Wingdings</vt:lpstr>
      <vt:lpstr>Tipo de madera</vt:lpstr>
      <vt:lpstr>DIAGNOSI DEL PLA LOCAL DE JOVENTUT  2017-2021</vt:lpstr>
      <vt:lpstr>QUÈ ÉS ?</vt:lpstr>
      <vt:lpstr>CARACTERÍSTIQUES DEL PLA</vt:lpstr>
      <vt:lpstr>ESTRUCTURA DEL DOCUMENT</vt:lpstr>
      <vt:lpstr>LA DIAGNOSI</vt:lpstr>
      <vt:lpstr>LA DIAGNOSI</vt:lpstr>
      <vt:lpstr>Context social: estr. edat i sexe</vt:lpstr>
      <vt:lpstr>Context social: ev. població jove</vt:lpstr>
      <vt:lpstr>SOCIOGRAMA JOVES 2017</vt:lpstr>
      <vt:lpstr>RECURSOS i PROJECTES peLS JOVES</vt:lpstr>
      <vt:lpstr>COHESIÓ SOCIAL I CONVIVÈNCIA</vt:lpstr>
      <vt:lpstr>JOVES, MOBILITAT I ESPAI PÚBLIC</vt:lpstr>
      <vt:lpstr>JOVES EDUCACIÓ i CULTURA</vt:lpstr>
      <vt:lpstr>OCI I ESPORTS</vt:lpstr>
      <vt:lpstr>JOVES I TREBALL</vt:lpstr>
      <vt:lpstr>CONCLUSIONS I ORIENTACIONS cohesió i la convivència</vt:lpstr>
      <vt:lpstr>CONCLUSIONS I ORIENTACIONS Mobilitat</vt:lpstr>
      <vt:lpstr>Educació CONCLUSIONS </vt:lpstr>
      <vt:lpstr>Educació ORIENTACIONS </vt:lpstr>
      <vt:lpstr>Esport, cultura, oci i lleure</vt:lpstr>
      <vt:lpstr>TREBALL</vt:lpstr>
      <vt:lpstr>HABITATGE</vt:lpstr>
      <vt:lpstr>SALUT</vt:lpstr>
      <vt:lpstr>Participació i informació</vt:lpstr>
      <vt:lpstr>EL DISSENY DEL PLA local de joventut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 LOCAL DE JOVENTUT  2017-2021</dc:title>
  <dc:creator>anna montes cabot</dc:creator>
  <cp:lastModifiedBy>Usuari</cp:lastModifiedBy>
  <cp:revision>27</cp:revision>
  <dcterms:created xsi:type="dcterms:W3CDTF">2017-03-31T13:34:23Z</dcterms:created>
  <dcterms:modified xsi:type="dcterms:W3CDTF">2017-03-31T19:03:30Z</dcterms:modified>
</cp:coreProperties>
</file>